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trictFirstAndLastChars="0" saveSubsetFonts="1" autoCompressPictures="0">
  <p:sldMasterIdLst>
    <p:sldMasterId id="2147483659" r:id="rId1"/>
  </p:sldMasterIdLst>
  <p:notesMasterIdLst>
    <p:notesMasterId r:id="rId30"/>
  </p:notesMasterIdLst>
  <p:handoutMasterIdLst>
    <p:handoutMasterId r:id="rId31"/>
  </p:handoutMasterIdLst>
  <p:sldIdLst>
    <p:sldId id="283" r:id="rId2"/>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84" r:id="rId21"/>
    <p:sldId id="275" r:id="rId22"/>
    <p:sldId id="276" r:id="rId23"/>
    <p:sldId id="277" r:id="rId24"/>
    <p:sldId id="278" r:id="rId25"/>
    <p:sldId id="279" r:id="rId26"/>
    <p:sldId id="280" r:id="rId27"/>
    <p:sldId id="281" r:id="rId28"/>
    <p:sldId id="282" r:id="rId29"/>
  </p:sldIdLst>
  <p:sldSz cx="9144000" cy="6858000" type="screen4x3"/>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F0A2C"/>
    <a:srgbClr val="66CCCC"/>
    <a:srgbClr val="00ADDC"/>
    <a:srgbClr val="15284B"/>
    <a:srgbClr val="00AF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90C06217-1B76-45B0-B79E-3FBB4A711334}">
  <a:tblStyle styleId="{90C06217-1B76-45B0-B79E-3FBB4A711334}" styleName="Table_0">
    <a:wholeTbl>
      <a:tcTxStyle b="off" i="off">
        <a:font>
          <a:latin typeface="Calibri"/>
          <a:ea typeface="Calibri"/>
          <a:cs typeface="Calibri"/>
        </a:font>
        <a:schemeClr val="dk1"/>
      </a:tcTxStyle>
      <a:tcStyle>
        <a:tcBdr>
          <a:left>
            <a:ln w="12700" cap="flat" cmpd="sng">
              <a:solidFill>
                <a:schemeClr val="lt1"/>
              </a:solidFill>
              <a:prstDash val="solid"/>
              <a:round/>
              <a:headEnd type="none" w="med" len="med"/>
              <a:tailEnd type="none" w="med" len="med"/>
            </a:ln>
          </a:left>
          <a:right>
            <a:ln w="12700" cap="flat" cmpd="sng">
              <a:solidFill>
                <a:schemeClr val="lt1"/>
              </a:solidFill>
              <a:prstDash val="solid"/>
              <a:round/>
              <a:headEnd type="none" w="med" len="med"/>
              <a:tailEnd type="none" w="med" len="med"/>
            </a:ln>
          </a:right>
          <a:top>
            <a:ln w="12700" cap="flat" cmpd="sng">
              <a:solidFill>
                <a:schemeClr val="lt1"/>
              </a:solidFill>
              <a:prstDash val="solid"/>
              <a:round/>
              <a:headEnd type="none" w="med" len="med"/>
              <a:tailEnd type="none" w="med" len="med"/>
            </a:ln>
          </a:top>
          <a:bottom>
            <a:ln w="12700" cap="flat" cmpd="sng">
              <a:solidFill>
                <a:schemeClr val="lt1"/>
              </a:solidFill>
              <a:prstDash val="solid"/>
              <a:round/>
              <a:headEnd type="none" w="med" len="med"/>
              <a:tailEnd type="none" w="med" len="med"/>
            </a:ln>
          </a:bottom>
          <a:insideH>
            <a:ln w="12700" cap="flat" cmpd="sng">
              <a:solidFill>
                <a:schemeClr val="lt1"/>
              </a:solidFill>
              <a:prstDash val="solid"/>
              <a:round/>
              <a:headEnd type="none" w="med" len="med"/>
              <a:tailEnd type="none" w="med" len="med"/>
            </a:ln>
          </a:insideH>
          <a:insideV>
            <a:ln w="12700" cap="flat" cmpd="sng">
              <a:solidFill>
                <a:schemeClr val="lt1"/>
              </a:solidFill>
              <a:prstDash val="solid"/>
              <a:round/>
              <a:headEnd type="none" w="med" len="med"/>
              <a:tailEnd type="none" w="med" len="med"/>
            </a:ln>
          </a:insideV>
        </a:tcBdr>
        <a:fill>
          <a:solidFill>
            <a:srgbClr val="E9EFF7"/>
          </a:solidFill>
        </a:fill>
      </a:tcStyle>
    </a:wholeTbl>
    <a:band1H>
      <a:tcStyle>
        <a:tcBdr/>
        <a:fill>
          <a:solidFill>
            <a:srgbClr val="D0DEEF"/>
          </a:solidFill>
        </a:fill>
      </a:tcStyle>
    </a:band1H>
    <a:band1V>
      <a:tcStyle>
        <a:tcBdr/>
        <a:fill>
          <a:solidFill>
            <a:srgbClr val="D0DEEF"/>
          </a:solidFill>
        </a:fill>
      </a:tcStyle>
    </a:band1V>
    <a:lastCol>
      <a:tcTxStyle b="on" i="off">
        <a:font>
          <a:latin typeface="Calibri"/>
          <a:ea typeface="Calibri"/>
          <a:cs typeface="Calibri"/>
        </a:font>
        <a:schemeClr val="lt1"/>
      </a:tcTxStyle>
      <a:tcStyle>
        <a:tcBdr/>
        <a:fill>
          <a:solidFill>
            <a:schemeClr val="accent1"/>
          </a:solidFill>
        </a:fill>
      </a:tcStyle>
    </a:lastCol>
    <a:firstCol>
      <a:tcTxStyle b="on" i="off">
        <a:font>
          <a:latin typeface="Calibri"/>
          <a:ea typeface="Calibri"/>
          <a:cs typeface="Calibri"/>
        </a:font>
        <a:schemeClr val="lt1"/>
      </a:tcTxStyle>
      <a:tcStyle>
        <a:tcBdr/>
        <a:fill>
          <a:solidFill>
            <a:schemeClr val="accent1"/>
          </a:solidFill>
        </a:fill>
      </a:tcStyle>
    </a:firstCol>
    <a:lastRow>
      <a:tcTxStyle b="on" i="off">
        <a:font>
          <a:latin typeface="Calibri"/>
          <a:ea typeface="Calibri"/>
          <a:cs typeface="Calibri"/>
        </a:font>
        <a:schemeClr val="lt1"/>
      </a:tcTxStyle>
      <a:tcStyle>
        <a:tcBdr>
          <a:top>
            <a:ln w="38100" cap="flat" cmpd="sng">
              <a:solidFill>
                <a:schemeClr val="lt1"/>
              </a:solidFill>
              <a:prstDash val="solid"/>
              <a:round/>
              <a:headEnd type="none" w="med" len="med"/>
              <a:tailEnd type="none" w="med" len="med"/>
            </a:ln>
          </a:top>
        </a:tcBdr>
        <a:fill>
          <a:solidFill>
            <a:schemeClr val="accent1"/>
          </a:solidFill>
        </a:fill>
      </a:tcStyle>
    </a:lastRow>
    <a:firstRow>
      <a:tcTxStyle b="on" i="off">
        <a:font>
          <a:latin typeface="Calibri"/>
          <a:ea typeface="Calibri"/>
          <a:cs typeface="Calibri"/>
        </a:font>
        <a:schemeClr val="lt1"/>
      </a:tcTxStyle>
      <a:tcStyle>
        <a:tcBdr>
          <a:bottom>
            <a:ln w="38100" cap="flat" cmpd="sng">
              <a:solidFill>
                <a:schemeClr val="lt1"/>
              </a:solidFill>
              <a:prstDash val="solid"/>
              <a:round/>
              <a:headEnd type="none" w="med" len="med"/>
              <a:tailEnd type="none" w="med" len="med"/>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120"/>
    <p:restoredTop sz="89670" autoAdjust="0"/>
  </p:normalViewPr>
  <p:slideViewPr>
    <p:cSldViewPr snapToGrid="0" snapToObjects="1">
      <p:cViewPr varScale="1">
        <p:scale>
          <a:sx n="104" d="100"/>
          <a:sy n="104" d="100"/>
        </p:scale>
        <p:origin x="3558" y="108"/>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35"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A5DD44BB-1F87-8C44-A7D4-242D2B40DF23}" type="datetimeFigureOut">
              <a:rPr lang="en-US" smtClean="0"/>
              <a:t>1/11/2017</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DA4515EB-C86A-C442-95D8-26437B4577C1}" type="slidenum">
              <a:rPr lang="en-US" smtClean="0"/>
              <a:t>‹#›</a:t>
            </a:fld>
            <a:endParaRPr lang="en-US"/>
          </a:p>
        </p:txBody>
      </p:sp>
    </p:spTree>
    <p:extLst>
      <p:ext uri="{BB962C8B-B14F-4D97-AF65-F5344CB8AC3E}">
        <p14:creationId xmlns:p14="http://schemas.microsoft.com/office/powerpoint/2010/main" val="3992325147"/>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Shape 3"/>
          <p:cNvSpPr txBox="1">
            <a:spLocks noGrp="1"/>
          </p:cNvSpPr>
          <p:nvPr>
            <p:ph type="hdr" idx="2"/>
          </p:nvPr>
        </p:nvSpPr>
        <p:spPr>
          <a:xfrm>
            <a:off x="0" y="0"/>
            <a:ext cx="2971799" cy="458788"/>
          </a:xfrm>
          <a:prstGeom prst="rect">
            <a:avLst/>
          </a:prstGeom>
          <a:noFill/>
          <a:ln>
            <a:noFill/>
          </a:ln>
        </p:spPr>
        <p:txBody>
          <a:bodyPr lIns="91425" tIns="91425" rIns="91425" bIns="91425" anchor="t" anchorCtr="0"/>
          <a:lstStyle>
            <a:lvl1pPr marL="0" marR="0" lvl="0" indent="0" algn="l" rtl="0">
              <a:spcBef>
                <a:spcPts val="0"/>
              </a:spcBef>
              <a:buNone/>
              <a:defRPr sz="1200" b="0" i="0" u="none" strike="noStrike" cap="none">
                <a:solidFill>
                  <a:schemeClr val="dk1"/>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4" name="Shape 4"/>
          <p:cNvSpPr txBox="1">
            <a:spLocks noGrp="1"/>
          </p:cNvSpPr>
          <p:nvPr>
            <p:ph type="dt" idx="10"/>
          </p:nvPr>
        </p:nvSpPr>
        <p:spPr>
          <a:xfrm>
            <a:off x="3884612" y="0"/>
            <a:ext cx="2971799" cy="458788"/>
          </a:xfrm>
          <a:prstGeom prst="rect">
            <a:avLst/>
          </a:prstGeom>
          <a:noFill/>
          <a:ln>
            <a:noFill/>
          </a:ln>
        </p:spPr>
        <p:txBody>
          <a:bodyPr lIns="91425" tIns="91425" rIns="91425" bIns="91425" anchor="t" anchorCtr="0"/>
          <a:lstStyle>
            <a:lvl1pPr marL="0" marR="0" lvl="0" indent="0" algn="r" rtl="0">
              <a:spcBef>
                <a:spcPts val="0"/>
              </a:spcBef>
              <a:buNone/>
              <a:defRPr sz="1200" b="0" i="0" u="none" strike="noStrike" cap="none">
                <a:solidFill>
                  <a:schemeClr val="dk1"/>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5" name="Shape 5"/>
          <p:cNvSpPr>
            <a:spLocks noGrp="1" noRot="1" noChangeAspect="1"/>
          </p:cNvSpPr>
          <p:nvPr>
            <p:ph type="sldImg" idx="3"/>
          </p:nvPr>
        </p:nvSpPr>
        <p:spPr>
          <a:xfrm>
            <a:off x="1371600" y="1143000"/>
            <a:ext cx="41148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6" name="Shape 6"/>
          <p:cNvSpPr txBox="1">
            <a:spLocks noGrp="1"/>
          </p:cNvSpPr>
          <p:nvPr>
            <p:ph type="body" idx="1"/>
          </p:nvPr>
        </p:nvSpPr>
        <p:spPr>
          <a:xfrm>
            <a:off x="685800" y="4400550"/>
            <a:ext cx="5486399" cy="3600450"/>
          </a:xfrm>
          <a:prstGeom prst="rect">
            <a:avLst/>
          </a:prstGeom>
          <a:noFill/>
          <a:ln>
            <a:noFill/>
          </a:ln>
        </p:spPr>
        <p:txBody>
          <a:bodyPr lIns="91425" tIns="91425" rIns="91425" bIns="91425" anchor="t" anchorCtr="0"/>
          <a:lstStyle>
            <a:lvl1pPr marL="0" marR="0" lvl="0" indent="0" algn="l" rtl="0">
              <a:spcBef>
                <a:spcPts val="0"/>
              </a:spcBef>
              <a:buNone/>
              <a:defRPr sz="1200" b="0" i="0" u="none" strike="noStrike" cap="none">
                <a:solidFill>
                  <a:schemeClr val="dk1"/>
                </a:solidFill>
                <a:latin typeface="Calibri"/>
                <a:ea typeface="Calibri"/>
                <a:cs typeface="Calibri"/>
                <a:sym typeface="Calibri"/>
              </a:defRPr>
            </a:lvl1pPr>
            <a:lvl2pPr marL="457200" marR="0" lvl="1" indent="0" algn="l" rtl="0">
              <a:spcBef>
                <a:spcPts val="0"/>
              </a:spcBef>
              <a:buNone/>
              <a:defRPr sz="1200" b="0" i="0" u="none" strike="noStrike" cap="none">
                <a:solidFill>
                  <a:schemeClr val="dk1"/>
                </a:solidFill>
                <a:latin typeface="Calibri"/>
                <a:ea typeface="Calibri"/>
                <a:cs typeface="Calibri"/>
                <a:sym typeface="Calibri"/>
              </a:defRPr>
            </a:lvl2pPr>
            <a:lvl3pPr marL="914400" marR="0" lvl="2" indent="0" algn="l" rtl="0">
              <a:spcBef>
                <a:spcPts val="0"/>
              </a:spcBef>
              <a:buNone/>
              <a:defRPr sz="1200" b="0" i="0" u="none" strike="noStrike" cap="none">
                <a:solidFill>
                  <a:schemeClr val="dk1"/>
                </a:solidFill>
                <a:latin typeface="Calibri"/>
                <a:ea typeface="Calibri"/>
                <a:cs typeface="Calibri"/>
                <a:sym typeface="Calibri"/>
              </a:defRPr>
            </a:lvl3pPr>
            <a:lvl4pPr marL="1371600" marR="0" lvl="3" indent="0" algn="l" rtl="0">
              <a:spcBef>
                <a:spcPts val="0"/>
              </a:spcBef>
              <a:buNone/>
              <a:defRPr sz="1200" b="0" i="0" u="none" strike="noStrike" cap="none">
                <a:solidFill>
                  <a:schemeClr val="dk1"/>
                </a:solidFill>
                <a:latin typeface="Calibri"/>
                <a:ea typeface="Calibri"/>
                <a:cs typeface="Calibri"/>
                <a:sym typeface="Calibri"/>
              </a:defRPr>
            </a:lvl4pPr>
            <a:lvl5pPr marL="1828800" marR="0" lvl="4" indent="0" algn="l" rtl="0">
              <a:spcBef>
                <a:spcPts val="0"/>
              </a:spcBef>
              <a:buNone/>
              <a:defRPr sz="1200" b="0" i="0" u="none" strike="noStrike" cap="none">
                <a:solidFill>
                  <a:schemeClr val="dk1"/>
                </a:solidFill>
                <a:latin typeface="Calibri"/>
                <a:ea typeface="Calibri"/>
                <a:cs typeface="Calibri"/>
                <a:sym typeface="Calibri"/>
              </a:defRPr>
            </a:lvl5pPr>
            <a:lvl6pPr marL="2286000" marR="0" lvl="5" indent="0" algn="l" rtl="0">
              <a:spcBef>
                <a:spcPts val="0"/>
              </a:spcBef>
              <a:buNone/>
              <a:defRPr sz="1200" b="0" i="0" u="none" strike="noStrike" cap="none">
                <a:solidFill>
                  <a:schemeClr val="dk1"/>
                </a:solidFill>
                <a:latin typeface="Calibri"/>
                <a:ea typeface="Calibri"/>
                <a:cs typeface="Calibri"/>
                <a:sym typeface="Calibri"/>
              </a:defRPr>
            </a:lvl6pPr>
            <a:lvl7pPr marL="2743200" marR="0" lvl="6" indent="0" algn="l" rtl="0">
              <a:spcBef>
                <a:spcPts val="0"/>
              </a:spcBef>
              <a:buNone/>
              <a:defRPr sz="1200" b="0" i="0" u="none" strike="noStrike" cap="none">
                <a:solidFill>
                  <a:schemeClr val="dk1"/>
                </a:solidFill>
                <a:latin typeface="Calibri"/>
                <a:ea typeface="Calibri"/>
                <a:cs typeface="Calibri"/>
                <a:sym typeface="Calibri"/>
              </a:defRPr>
            </a:lvl7pPr>
            <a:lvl8pPr marL="3200400" marR="0" lvl="7" indent="0" algn="l" rtl="0">
              <a:spcBef>
                <a:spcPts val="0"/>
              </a:spcBef>
              <a:buNone/>
              <a:defRPr sz="1200" b="0" i="0" u="none" strike="noStrike" cap="none">
                <a:solidFill>
                  <a:schemeClr val="dk1"/>
                </a:solidFill>
                <a:latin typeface="Calibri"/>
                <a:ea typeface="Calibri"/>
                <a:cs typeface="Calibri"/>
                <a:sym typeface="Calibri"/>
              </a:defRPr>
            </a:lvl8pPr>
            <a:lvl9pPr marL="3657600" marR="0" lvl="8" indent="0" algn="l" rtl="0">
              <a:spcBef>
                <a:spcPts val="0"/>
              </a:spcBef>
              <a:buNone/>
              <a:defRPr sz="1200" b="0" i="0" u="none" strike="noStrike" cap="none">
                <a:solidFill>
                  <a:schemeClr val="dk1"/>
                </a:solidFill>
                <a:latin typeface="Calibri"/>
                <a:ea typeface="Calibri"/>
                <a:cs typeface="Calibri"/>
                <a:sym typeface="Calibri"/>
              </a:defRPr>
            </a:lvl9pPr>
          </a:lstStyle>
          <a:p>
            <a:endParaRPr/>
          </a:p>
        </p:txBody>
      </p:sp>
      <p:sp>
        <p:nvSpPr>
          <p:cNvPr id="7" name="Shape 7"/>
          <p:cNvSpPr txBox="1">
            <a:spLocks noGrp="1"/>
          </p:cNvSpPr>
          <p:nvPr>
            <p:ph type="ftr" idx="11"/>
          </p:nvPr>
        </p:nvSpPr>
        <p:spPr>
          <a:xfrm>
            <a:off x="0" y="8685213"/>
            <a:ext cx="2971799" cy="458786"/>
          </a:xfrm>
          <a:prstGeom prst="rect">
            <a:avLst/>
          </a:prstGeom>
          <a:noFill/>
          <a:ln>
            <a:noFill/>
          </a:ln>
        </p:spPr>
        <p:txBody>
          <a:bodyPr lIns="91425" tIns="91425" rIns="91425" bIns="91425" anchor="b" anchorCtr="0"/>
          <a:lstStyle>
            <a:lvl1pPr marL="0" marR="0" lvl="0" indent="0" algn="l" rtl="0">
              <a:spcBef>
                <a:spcPts val="0"/>
              </a:spcBef>
              <a:buNone/>
              <a:defRPr sz="1200" b="0" i="0" u="none" strike="noStrike" cap="none">
                <a:solidFill>
                  <a:schemeClr val="dk1"/>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8" name="Shape 8"/>
          <p:cNvSpPr txBox="1">
            <a:spLocks noGrp="1"/>
          </p:cNvSpPr>
          <p:nvPr>
            <p:ph type="sldNum" idx="12"/>
          </p:nvPr>
        </p:nvSpPr>
        <p:spPr>
          <a:xfrm>
            <a:off x="3884612" y="8685213"/>
            <a:ext cx="2971799" cy="458786"/>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Calibri"/>
                <a:ea typeface="Calibri"/>
                <a:cs typeface="Calibri"/>
                <a:sym typeface="Calibri"/>
              </a:rPr>
              <a:t>‹#›</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401832801"/>
      </p:ext>
    </p:extLst>
  </p:cSld>
  <p:clrMap bg1="lt1" tx1="dk1" bg2="dk2" tx2="lt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3" Type="http://schemas.openxmlformats.org/officeDocument/2006/relationships/hyperlink" Target="https://vimeo.com/191025996" TargetMode="External"/><Relationship Id="rId2" Type="http://schemas.openxmlformats.org/officeDocument/2006/relationships/slide" Target="../slides/slide16.xml"/><Relationship Id="rId1" Type="http://schemas.openxmlformats.org/officeDocument/2006/relationships/notesMaster" Target="../notesMasters/notesMaster1.xml"/><Relationship Id="rId6" Type="http://schemas.openxmlformats.org/officeDocument/2006/relationships/hyperlink" Target="https://vimeo.com/191025872" TargetMode="External"/><Relationship Id="rId5" Type="http://schemas.openxmlformats.org/officeDocument/2006/relationships/hyperlink" Target="https://vimeo.com/191025767" TargetMode="External"/><Relationship Id="rId4" Type="http://schemas.openxmlformats.org/officeDocument/2006/relationships/hyperlink" Target="https://vimeo.com/191025723" TargetMode="Externa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Shape 85"/>
          <p:cNvSpPr>
            <a:spLocks noGrp="1" noRot="1" noChangeAspect="1"/>
          </p:cNvSpPr>
          <p:nvPr>
            <p:ph type="sldImg" idx="2"/>
          </p:nvPr>
        </p:nvSpPr>
        <p:spPr>
          <a:xfrm>
            <a:off x="1371600" y="1143000"/>
            <a:ext cx="41148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86" name="Shape 86"/>
          <p:cNvSpPr txBox="1">
            <a:spLocks noGrp="1"/>
          </p:cNvSpPr>
          <p:nvPr>
            <p:ph type="body" idx="1"/>
          </p:nvPr>
        </p:nvSpPr>
        <p:spPr>
          <a:xfrm>
            <a:off x="685800" y="4400550"/>
            <a:ext cx="5486399" cy="3600450"/>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Calibri"/>
              <a:buNone/>
            </a:pPr>
            <a:r>
              <a:rPr lang="en-US" sz="1200" b="1" i="0" u="none" strike="noStrike" cap="none" dirty="0" smtClean="0">
                <a:solidFill>
                  <a:schemeClr val="dk1"/>
                </a:solidFill>
                <a:latin typeface="Calibri"/>
                <a:ea typeface="Calibri"/>
                <a:cs typeface="Calibri"/>
                <a:sym typeface="Calibri"/>
              </a:rPr>
              <a:t>Instructor </a:t>
            </a:r>
            <a:r>
              <a:rPr lang="en-US" sz="1200" b="1" i="0" u="none" strike="noStrike" cap="none" dirty="0">
                <a:solidFill>
                  <a:schemeClr val="dk1"/>
                </a:solidFill>
                <a:latin typeface="Calibri"/>
                <a:ea typeface="Calibri"/>
                <a:cs typeface="Calibri"/>
                <a:sym typeface="Calibri"/>
              </a:rPr>
              <a:t>Notes</a:t>
            </a:r>
            <a:r>
              <a:rPr lang="en-US" sz="1200" b="0" i="0" u="none" strike="noStrike" cap="none" dirty="0">
                <a:solidFill>
                  <a:schemeClr val="dk1"/>
                </a:solidFill>
                <a:latin typeface="Calibri"/>
                <a:ea typeface="Calibri"/>
                <a:cs typeface="Calibri"/>
                <a:sym typeface="Calibri"/>
              </a:rPr>
              <a:t>: Direct students to do an aerobic exercise in place for one minute and describe how they feel before and after doing it. Write these words in the “Before” and “After” columns of a T-Chart.</a:t>
            </a:r>
          </a:p>
          <a:p>
            <a:pPr marL="0" marR="0" lvl="0" indent="0" algn="l" rtl="0">
              <a:lnSpc>
                <a:spcPct val="100000"/>
              </a:lnSpc>
              <a:spcBef>
                <a:spcPts val="0"/>
              </a:spcBef>
              <a:spcAft>
                <a:spcPts val="0"/>
              </a:spcAft>
              <a:buClr>
                <a:schemeClr val="dk1"/>
              </a:buClr>
              <a:buSzPct val="25000"/>
              <a:buFont typeface="Calibri"/>
              <a:buNone/>
            </a:pPr>
            <a:endParaRPr sz="1200" b="0" i="0" u="none" strike="noStrike" cap="none" dirty="0">
              <a:solidFill>
                <a:schemeClr val="dk1"/>
              </a:solidFill>
              <a:latin typeface="Calibri"/>
              <a:ea typeface="Calibri"/>
              <a:cs typeface="Calibri"/>
              <a:sym typeface="Calibri"/>
            </a:endParaRPr>
          </a:p>
          <a:p>
            <a:pPr marL="0" marR="0" lvl="0" indent="0" algn="l" rtl="0">
              <a:spcBef>
                <a:spcPts val="0"/>
              </a:spcBef>
              <a:buSzPct val="25000"/>
              <a:buNone/>
            </a:pPr>
            <a:endParaRPr sz="1200" b="0" i="0" u="none" strike="noStrike" cap="none" dirty="0">
              <a:solidFill>
                <a:schemeClr val="dk1"/>
              </a:solidFill>
              <a:latin typeface="Calibri"/>
              <a:ea typeface="Calibri"/>
              <a:cs typeface="Calibri"/>
              <a:sym typeface="Calibri"/>
            </a:endParaRPr>
          </a:p>
        </p:txBody>
      </p:sp>
      <p:sp>
        <p:nvSpPr>
          <p:cNvPr id="87" name="Shape 87"/>
          <p:cNvSpPr txBox="1">
            <a:spLocks noGrp="1"/>
          </p:cNvSpPr>
          <p:nvPr>
            <p:ph type="sldNum" idx="12"/>
          </p:nvPr>
        </p:nvSpPr>
        <p:spPr>
          <a:xfrm>
            <a:off x="3884612" y="8685213"/>
            <a:ext cx="2971799" cy="458786"/>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Calibri"/>
                <a:ea typeface="Calibri"/>
                <a:cs typeface="Calibri"/>
                <a:sym typeface="Calibri"/>
              </a:rPr>
              <a:t>1</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56079517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8"/>
        <p:cNvGrpSpPr/>
        <p:nvPr/>
      </p:nvGrpSpPr>
      <p:grpSpPr>
        <a:xfrm>
          <a:off x="0" y="0"/>
          <a:ext cx="0" cy="0"/>
          <a:chOff x="0" y="0"/>
          <a:chExt cx="0" cy="0"/>
        </a:xfrm>
      </p:grpSpPr>
      <p:sp>
        <p:nvSpPr>
          <p:cNvPr id="159" name="Shape 159"/>
          <p:cNvSpPr>
            <a:spLocks noGrp="1" noRot="1" noChangeAspect="1"/>
          </p:cNvSpPr>
          <p:nvPr>
            <p:ph type="sldImg" idx="2"/>
          </p:nvPr>
        </p:nvSpPr>
        <p:spPr>
          <a:xfrm>
            <a:off x="1371600" y="1143000"/>
            <a:ext cx="41148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60" name="Shape 160"/>
          <p:cNvSpPr txBox="1">
            <a:spLocks noGrp="1"/>
          </p:cNvSpPr>
          <p:nvPr>
            <p:ph type="body" idx="1"/>
          </p:nvPr>
        </p:nvSpPr>
        <p:spPr>
          <a:xfrm>
            <a:off x="685800" y="4400550"/>
            <a:ext cx="5486399" cy="360045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1200" b="1" i="0" u="none" strike="noStrike" cap="none" dirty="0" smtClean="0">
                <a:solidFill>
                  <a:schemeClr val="dk1"/>
                </a:solidFill>
                <a:latin typeface="Calibri"/>
                <a:ea typeface="Calibri"/>
                <a:cs typeface="Calibri"/>
                <a:sym typeface="Calibri"/>
              </a:rPr>
              <a:t>Instructor </a:t>
            </a:r>
            <a:r>
              <a:rPr lang="en-US" sz="1200" b="1" i="0" u="none" strike="noStrike" cap="none" dirty="0">
                <a:solidFill>
                  <a:schemeClr val="dk1"/>
                </a:solidFill>
                <a:latin typeface="Calibri"/>
                <a:ea typeface="Calibri"/>
                <a:cs typeface="Calibri"/>
                <a:sym typeface="Calibri"/>
              </a:rPr>
              <a:t>Notes</a:t>
            </a:r>
            <a:r>
              <a:rPr lang="en-US" sz="1200" b="0" i="0" u="none" strike="noStrike" cap="none" dirty="0">
                <a:solidFill>
                  <a:schemeClr val="dk1"/>
                </a:solidFill>
                <a:latin typeface="Calibri"/>
                <a:ea typeface="Calibri"/>
                <a:cs typeface="Calibri"/>
                <a:sym typeface="Calibri"/>
              </a:rPr>
              <a:t>: After watching this video, students should be able the explain the five main steps in the process of neural transmission. You may wish to pause the video frequently for students to take notes as they complete the activity in the Educator Guide, or plan to watch the video several times as a class</a:t>
            </a:r>
            <a:r>
              <a:rPr lang="en-US" sz="1200" b="0" i="0" u="none" strike="noStrike" cap="none" dirty="0" smtClean="0">
                <a:solidFill>
                  <a:schemeClr val="dk1"/>
                </a:solidFill>
                <a:latin typeface="Calibri"/>
                <a:ea typeface="Calibri"/>
                <a:cs typeface="Calibri"/>
                <a:sym typeface="Calibri"/>
              </a:rPr>
              <a:t>.</a:t>
            </a:r>
          </a:p>
          <a:p>
            <a:pPr marL="0" marR="0" lvl="0" indent="0" algn="l" rtl="0">
              <a:spcBef>
                <a:spcPts val="0"/>
              </a:spcBef>
              <a:buSzPct val="25000"/>
              <a:buNone/>
            </a:pPr>
            <a:endParaRPr lang="en-US" sz="1200" b="0" i="0" u="none" strike="noStrike" cap="none" dirty="0" smtClean="0">
              <a:solidFill>
                <a:schemeClr val="dk1"/>
              </a:solidFill>
              <a:latin typeface="Calibri"/>
              <a:ea typeface="Calibri"/>
              <a:cs typeface="Calibri"/>
              <a:sym typeface="Calibri"/>
            </a:endParaRPr>
          </a:p>
          <a:p>
            <a:pPr marL="0" marR="0" lvl="0" indent="0" algn="l" defTabSz="914400" rtl="0" eaLnBrk="1" fontAlgn="auto" latinLnBrk="0" hangingPunct="1">
              <a:lnSpc>
                <a:spcPct val="100000"/>
              </a:lnSpc>
              <a:spcBef>
                <a:spcPts val="0"/>
              </a:spcBef>
              <a:spcAft>
                <a:spcPts val="0"/>
              </a:spcAft>
              <a:buClrTx/>
              <a:buSzPct val="25000"/>
              <a:buFontTx/>
              <a:buNone/>
              <a:tabLst/>
              <a:defRPr/>
            </a:pPr>
            <a:r>
              <a:rPr lang="en-US" sz="1200" b="0" i="0" u="none" strike="noStrike" cap="none" dirty="0" smtClean="0">
                <a:solidFill>
                  <a:schemeClr val="dk1"/>
                </a:solidFill>
                <a:latin typeface="Calibri"/>
                <a:ea typeface="Calibri"/>
                <a:cs typeface="Calibri"/>
                <a:sym typeface="Calibri"/>
              </a:rPr>
              <a:t>https://science360.gov/</a:t>
            </a:r>
            <a:r>
              <a:rPr lang="en-US" sz="1200" b="0" i="0" u="none" strike="noStrike" cap="none" dirty="0" err="1" smtClean="0">
                <a:solidFill>
                  <a:schemeClr val="dk1"/>
                </a:solidFill>
                <a:latin typeface="Calibri"/>
                <a:ea typeface="Calibri"/>
                <a:cs typeface="Calibri"/>
                <a:sym typeface="Calibri"/>
              </a:rPr>
              <a:t>obj</a:t>
            </a:r>
            <a:r>
              <a:rPr lang="en-US" sz="1200" b="0" i="0" u="none" strike="noStrike" cap="none" dirty="0" smtClean="0">
                <a:solidFill>
                  <a:schemeClr val="dk1"/>
                </a:solidFill>
                <a:latin typeface="Calibri"/>
                <a:ea typeface="Calibri"/>
                <a:cs typeface="Calibri"/>
                <a:sym typeface="Calibri"/>
              </a:rPr>
              <a:t>/</a:t>
            </a:r>
            <a:r>
              <a:rPr lang="en-US" sz="1200" b="0" i="0" u="none" strike="noStrike" cap="none" dirty="0" err="1" smtClean="0">
                <a:solidFill>
                  <a:schemeClr val="dk1"/>
                </a:solidFill>
                <a:latin typeface="Calibri"/>
                <a:ea typeface="Calibri"/>
                <a:cs typeface="Calibri"/>
                <a:sym typeface="Calibri"/>
              </a:rPr>
              <a:t>tkn</a:t>
            </a:r>
            <a:r>
              <a:rPr lang="en-US" sz="1200" b="0" i="0" u="none" strike="noStrike" cap="none" dirty="0" smtClean="0">
                <a:solidFill>
                  <a:schemeClr val="dk1"/>
                </a:solidFill>
                <a:latin typeface="Calibri"/>
                <a:ea typeface="Calibri"/>
                <a:cs typeface="Calibri"/>
                <a:sym typeface="Calibri"/>
              </a:rPr>
              <a:t>-video/0e2ab299-9dfe-4cad-b517-85ad949a67db/mysteries-brain-thinking-brain</a:t>
            </a:r>
          </a:p>
        </p:txBody>
      </p:sp>
      <p:sp>
        <p:nvSpPr>
          <p:cNvPr id="161" name="Shape 161"/>
          <p:cNvSpPr txBox="1">
            <a:spLocks noGrp="1"/>
          </p:cNvSpPr>
          <p:nvPr>
            <p:ph type="sldNum" idx="12"/>
          </p:nvPr>
        </p:nvSpPr>
        <p:spPr>
          <a:xfrm>
            <a:off x="3884612" y="8685213"/>
            <a:ext cx="2971799" cy="458786"/>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Calibri"/>
                <a:ea typeface="Calibri"/>
                <a:cs typeface="Calibri"/>
                <a:sym typeface="Calibri"/>
              </a:rPr>
              <a:t>10</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84080838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7"/>
        <p:cNvGrpSpPr/>
        <p:nvPr/>
      </p:nvGrpSpPr>
      <p:grpSpPr>
        <a:xfrm>
          <a:off x="0" y="0"/>
          <a:ext cx="0" cy="0"/>
          <a:chOff x="0" y="0"/>
          <a:chExt cx="0" cy="0"/>
        </a:xfrm>
      </p:grpSpPr>
      <p:sp>
        <p:nvSpPr>
          <p:cNvPr id="168" name="Shape 168"/>
          <p:cNvSpPr>
            <a:spLocks noGrp="1" noRot="1" noChangeAspect="1"/>
          </p:cNvSpPr>
          <p:nvPr>
            <p:ph type="sldImg" idx="2"/>
          </p:nvPr>
        </p:nvSpPr>
        <p:spPr>
          <a:xfrm>
            <a:off x="1371600" y="1143000"/>
            <a:ext cx="41148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69" name="Shape 169"/>
          <p:cNvSpPr txBox="1">
            <a:spLocks noGrp="1"/>
          </p:cNvSpPr>
          <p:nvPr>
            <p:ph type="body" idx="1"/>
          </p:nvPr>
        </p:nvSpPr>
        <p:spPr>
          <a:xfrm>
            <a:off x="685800" y="4400550"/>
            <a:ext cx="5486399" cy="360045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1200" b="1" i="0" u="none" strike="noStrike" cap="none" dirty="0" smtClean="0">
                <a:solidFill>
                  <a:schemeClr val="dk1"/>
                </a:solidFill>
                <a:latin typeface="Calibri"/>
                <a:ea typeface="Calibri"/>
                <a:cs typeface="Calibri"/>
                <a:sym typeface="Calibri"/>
              </a:rPr>
              <a:t>Instructor </a:t>
            </a:r>
            <a:r>
              <a:rPr lang="en-US" sz="1200" b="1" i="0" u="none" strike="noStrike" cap="none" dirty="0">
                <a:solidFill>
                  <a:schemeClr val="dk1"/>
                </a:solidFill>
                <a:latin typeface="Calibri"/>
                <a:ea typeface="Calibri"/>
                <a:cs typeface="Calibri"/>
                <a:sym typeface="Calibri"/>
              </a:rPr>
              <a:t>Notes</a:t>
            </a:r>
            <a:r>
              <a:rPr lang="en-US" sz="1200" b="0" i="0" u="none" strike="noStrike" cap="none" dirty="0">
                <a:solidFill>
                  <a:schemeClr val="dk1"/>
                </a:solidFill>
                <a:latin typeface="Calibri"/>
                <a:ea typeface="Calibri"/>
                <a:cs typeface="Calibri"/>
                <a:sym typeface="Calibri"/>
              </a:rPr>
              <a:t>: Present students will this analogy: neurotransmitters are like “keys” that fit certain “locks” in the brain. Different keys fit different locks. Because the shapes of opioids and endorphins are similar, opioids are able to fit into “locks” intended for endorphins. </a:t>
            </a:r>
          </a:p>
          <a:p>
            <a:pPr marL="0" marR="0" lvl="0" indent="0" algn="l" rtl="0">
              <a:spcBef>
                <a:spcPts val="0"/>
              </a:spcBef>
              <a:buSzPct val="25000"/>
              <a:buNone/>
            </a:pPr>
            <a:endParaRPr sz="1200" b="0" i="0" u="none" strike="noStrike" cap="none" dirty="0">
              <a:solidFill>
                <a:schemeClr val="dk1"/>
              </a:solidFill>
              <a:latin typeface="Calibri"/>
              <a:ea typeface="Calibri"/>
              <a:cs typeface="Calibri"/>
              <a:sym typeface="Calibri"/>
            </a:endParaRPr>
          </a:p>
          <a:p>
            <a:pPr marL="0" marR="0" lvl="0" indent="0" algn="l" rtl="0">
              <a:spcBef>
                <a:spcPts val="0"/>
              </a:spcBef>
              <a:buSzPct val="25000"/>
              <a:buNone/>
            </a:pPr>
            <a:r>
              <a:rPr lang="en-US" sz="1200" b="0" i="0" u="none" strike="noStrike" cap="none" dirty="0">
                <a:solidFill>
                  <a:schemeClr val="dk1"/>
                </a:solidFill>
                <a:latin typeface="Calibri"/>
                <a:ea typeface="Calibri"/>
                <a:cs typeface="Calibri"/>
                <a:sym typeface="Calibri"/>
              </a:rPr>
              <a:t>Click to display the </a:t>
            </a:r>
            <a:r>
              <a:rPr lang="en-US" sz="1200" b="0" i="0" u="none" strike="noStrike" cap="none" dirty="0" smtClean="0">
                <a:solidFill>
                  <a:schemeClr val="dk1"/>
                </a:solidFill>
                <a:latin typeface="Calibri"/>
                <a:ea typeface="Calibri"/>
                <a:cs typeface="Calibri"/>
                <a:sym typeface="Calibri"/>
              </a:rPr>
              <a:t>images </a:t>
            </a:r>
            <a:r>
              <a:rPr lang="en-US" sz="1200" b="0" i="0" u="none" strike="noStrike" cap="none" dirty="0">
                <a:solidFill>
                  <a:schemeClr val="dk1"/>
                </a:solidFill>
                <a:latin typeface="Calibri"/>
                <a:ea typeface="Calibri"/>
                <a:cs typeface="Calibri"/>
                <a:sym typeface="Calibri"/>
              </a:rPr>
              <a:t>and ask students a series of questions to guide their inquiry:</a:t>
            </a:r>
          </a:p>
          <a:p>
            <a:pPr marL="171450" marR="0" lvl="0" indent="-171450" algn="l" rtl="0">
              <a:spcBef>
                <a:spcPts val="0"/>
              </a:spcBef>
              <a:buClr>
                <a:schemeClr val="dk1"/>
              </a:buClr>
              <a:buSzPct val="100000"/>
              <a:buFont typeface="Arial"/>
              <a:buChar char="•"/>
            </a:pPr>
            <a:r>
              <a:rPr lang="en-US" sz="1200" b="0" i="0" u="none" strike="noStrike" cap="none" dirty="0">
                <a:solidFill>
                  <a:schemeClr val="dk1"/>
                </a:solidFill>
                <a:latin typeface="Calibri"/>
                <a:ea typeface="Calibri"/>
                <a:cs typeface="Calibri"/>
                <a:sym typeface="Calibri"/>
              </a:rPr>
              <a:t>What do you notice about the shape of each “key”—i.e., the natural endorphin and an opioid like morphine? (Circle the bottom section of each—i.e., the section that fits into the endorphin receptors. They are similar.)</a:t>
            </a:r>
          </a:p>
          <a:p>
            <a:pPr marL="171450" marR="0" lvl="0" indent="-171450" algn="l" rtl="0">
              <a:spcBef>
                <a:spcPts val="0"/>
              </a:spcBef>
              <a:buClr>
                <a:schemeClr val="dk1"/>
              </a:buClr>
              <a:buSzPct val="100000"/>
              <a:buFont typeface="Arial"/>
              <a:buChar char="•"/>
            </a:pPr>
            <a:r>
              <a:rPr lang="en-US" sz="1200" b="0" i="0" u="none" strike="noStrike" cap="none" dirty="0">
                <a:solidFill>
                  <a:schemeClr val="dk1"/>
                </a:solidFill>
                <a:latin typeface="Calibri"/>
                <a:ea typeface="Calibri"/>
                <a:cs typeface="Calibri"/>
                <a:sym typeface="Calibri"/>
              </a:rPr>
              <a:t>The endorphin receptor is the “lock” from the analogy. What type of “lock” does each key fit into? (Both natural endorphins and opioid receptors fit into endorphin receptors.)</a:t>
            </a:r>
          </a:p>
          <a:p>
            <a:pPr marL="171450" marR="0" lvl="0" indent="-171450" algn="l" rtl="0">
              <a:spcBef>
                <a:spcPts val="0"/>
              </a:spcBef>
              <a:buClr>
                <a:schemeClr val="dk1"/>
              </a:buClr>
              <a:buSzPct val="100000"/>
              <a:buFont typeface="Arial"/>
              <a:buChar char="•"/>
            </a:pPr>
            <a:r>
              <a:rPr lang="en-US" sz="1200" b="0" i="0" u="none" strike="noStrike" cap="none" dirty="0">
                <a:solidFill>
                  <a:schemeClr val="dk1"/>
                </a:solidFill>
                <a:latin typeface="Calibri"/>
                <a:ea typeface="Calibri"/>
                <a:cs typeface="Calibri"/>
                <a:sym typeface="Calibri"/>
              </a:rPr>
              <a:t>What conclusion can you draw from this relationship? (The brain cannot tell the difference between natural endorphins and opioids.)</a:t>
            </a:r>
          </a:p>
          <a:p>
            <a:pPr marL="0" marR="0" lvl="0" indent="0" algn="l" rtl="0">
              <a:spcBef>
                <a:spcPts val="0"/>
              </a:spcBef>
              <a:buSzPct val="25000"/>
              <a:buNone/>
            </a:pPr>
            <a:endParaRPr sz="1200" b="0" i="0" u="none" strike="noStrike" cap="none" dirty="0">
              <a:solidFill>
                <a:schemeClr val="dk1"/>
              </a:solidFill>
              <a:latin typeface="Calibri"/>
              <a:ea typeface="Calibri"/>
              <a:cs typeface="Calibri"/>
              <a:sym typeface="Calibri"/>
            </a:endParaRPr>
          </a:p>
          <a:p>
            <a:pPr marL="0" marR="0" lvl="0" indent="0" algn="l" rtl="0">
              <a:spcBef>
                <a:spcPts val="0"/>
              </a:spcBef>
              <a:buSzPct val="25000"/>
              <a:buNone/>
            </a:pPr>
            <a:r>
              <a:rPr lang="en-US" sz="1200" b="0" i="0" u="none" strike="noStrike" cap="none" dirty="0">
                <a:solidFill>
                  <a:schemeClr val="dk1"/>
                </a:solidFill>
                <a:latin typeface="Calibri"/>
                <a:ea typeface="Calibri"/>
                <a:cs typeface="Calibri"/>
                <a:sym typeface="Calibri"/>
              </a:rPr>
              <a:t>After students have drawn their own conclusions, explain that opioids mimic the action of endorphins by fitting in the same locks (binding to endorphin receptor sites in the brain). This affects feelings of pain as well as a person’s overall emotional state. However, endorphins are not harmful or addictive like opioid drugs are. Endorphins come from positive activities such as exercising, laughing, and eating certain foods. Click the slide to display the text (“The brain cannot tell the difference!”).</a:t>
            </a:r>
          </a:p>
        </p:txBody>
      </p:sp>
      <p:sp>
        <p:nvSpPr>
          <p:cNvPr id="170" name="Shape 170"/>
          <p:cNvSpPr txBox="1">
            <a:spLocks noGrp="1"/>
          </p:cNvSpPr>
          <p:nvPr>
            <p:ph type="sldNum" idx="12"/>
          </p:nvPr>
        </p:nvSpPr>
        <p:spPr>
          <a:xfrm>
            <a:off x="3884612" y="8685213"/>
            <a:ext cx="2971799" cy="458786"/>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Calibri"/>
                <a:ea typeface="Calibri"/>
                <a:cs typeface="Calibri"/>
                <a:sym typeface="Calibri"/>
              </a:rPr>
              <a:t>11</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02419666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5"/>
        <p:cNvGrpSpPr/>
        <p:nvPr/>
      </p:nvGrpSpPr>
      <p:grpSpPr>
        <a:xfrm>
          <a:off x="0" y="0"/>
          <a:ext cx="0" cy="0"/>
          <a:chOff x="0" y="0"/>
          <a:chExt cx="0" cy="0"/>
        </a:xfrm>
      </p:grpSpPr>
      <p:sp>
        <p:nvSpPr>
          <p:cNvPr id="176" name="Shape 176"/>
          <p:cNvSpPr>
            <a:spLocks noGrp="1" noRot="1" noChangeAspect="1"/>
          </p:cNvSpPr>
          <p:nvPr>
            <p:ph type="sldImg" idx="2"/>
          </p:nvPr>
        </p:nvSpPr>
        <p:spPr>
          <a:xfrm>
            <a:off x="1371600" y="1143000"/>
            <a:ext cx="41148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77" name="Shape 177"/>
          <p:cNvSpPr txBox="1">
            <a:spLocks noGrp="1"/>
          </p:cNvSpPr>
          <p:nvPr>
            <p:ph type="body" idx="1"/>
          </p:nvPr>
        </p:nvSpPr>
        <p:spPr>
          <a:xfrm>
            <a:off x="685800" y="4400550"/>
            <a:ext cx="5486399" cy="360045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1200" b="1" i="0" u="none" strike="noStrike" cap="none" dirty="0" smtClean="0">
                <a:solidFill>
                  <a:schemeClr val="dk1"/>
                </a:solidFill>
                <a:latin typeface="Calibri"/>
                <a:ea typeface="Calibri"/>
                <a:cs typeface="Calibri"/>
                <a:sym typeface="Calibri"/>
              </a:rPr>
              <a:t>Instructor </a:t>
            </a:r>
            <a:r>
              <a:rPr lang="en-US" sz="1200" b="1" i="0" u="none" strike="noStrike" cap="none" dirty="0">
                <a:solidFill>
                  <a:schemeClr val="dk1"/>
                </a:solidFill>
                <a:latin typeface="Calibri"/>
                <a:ea typeface="Calibri"/>
                <a:cs typeface="Calibri"/>
                <a:sym typeface="Calibri"/>
              </a:rPr>
              <a:t>Notes</a:t>
            </a:r>
            <a:r>
              <a:rPr lang="en-US" sz="1200" b="0" i="0" u="none" strike="noStrike" cap="none" dirty="0">
                <a:solidFill>
                  <a:schemeClr val="dk1"/>
                </a:solidFill>
                <a:latin typeface="Calibri"/>
                <a:ea typeface="Calibri"/>
                <a:cs typeface="Calibri"/>
                <a:sym typeface="Calibri"/>
              </a:rPr>
              <a:t>: Display the images of the body systems before displaying the text labels. Ask students to reflect on how each body system functions in a healthy person. If time allows, each student should write a six-word description of each system. </a:t>
            </a:r>
          </a:p>
          <a:p>
            <a:pPr marL="0" marR="0" lvl="0" indent="0" algn="l" rtl="0">
              <a:spcBef>
                <a:spcPts val="0"/>
              </a:spcBef>
              <a:buSzPct val="25000"/>
              <a:buNone/>
            </a:pPr>
            <a:endParaRPr sz="1200" b="0" i="0" u="none" strike="noStrike" cap="none" dirty="0">
              <a:solidFill>
                <a:schemeClr val="dk1"/>
              </a:solidFill>
              <a:latin typeface="Calibri"/>
              <a:ea typeface="Calibri"/>
              <a:cs typeface="Calibri"/>
              <a:sym typeface="Calibri"/>
            </a:endParaRPr>
          </a:p>
        </p:txBody>
      </p:sp>
      <p:sp>
        <p:nvSpPr>
          <p:cNvPr id="178" name="Shape 178"/>
          <p:cNvSpPr txBox="1">
            <a:spLocks noGrp="1"/>
          </p:cNvSpPr>
          <p:nvPr>
            <p:ph type="sldNum" idx="12"/>
          </p:nvPr>
        </p:nvSpPr>
        <p:spPr>
          <a:xfrm>
            <a:off x="3884612" y="8685213"/>
            <a:ext cx="2971799" cy="458786"/>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Calibri"/>
                <a:ea typeface="Calibri"/>
                <a:cs typeface="Calibri"/>
                <a:sym typeface="Calibri"/>
              </a:rPr>
              <a:t>12</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59188433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3"/>
        <p:cNvGrpSpPr/>
        <p:nvPr/>
      </p:nvGrpSpPr>
      <p:grpSpPr>
        <a:xfrm>
          <a:off x="0" y="0"/>
          <a:ext cx="0" cy="0"/>
          <a:chOff x="0" y="0"/>
          <a:chExt cx="0" cy="0"/>
        </a:xfrm>
      </p:grpSpPr>
      <p:sp>
        <p:nvSpPr>
          <p:cNvPr id="184" name="Shape 184"/>
          <p:cNvSpPr>
            <a:spLocks noGrp="1" noRot="1" noChangeAspect="1"/>
          </p:cNvSpPr>
          <p:nvPr>
            <p:ph type="sldImg" idx="2"/>
          </p:nvPr>
        </p:nvSpPr>
        <p:spPr>
          <a:xfrm>
            <a:off x="1371600" y="1143000"/>
            <a:ext cx="41148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85" name="Shape 185"/>
          <p:cNvSpPr txBox="1">
            <a:spLocks noGrp="1"/>
          </p:cNvSpPr>
          <p:nvPr>
            <p:ph type="body" idx="1"/>
          </p:nvPr>
        </p:nvSpPr>
        <p:spPr>
          <a:xfrm>
            <a:off x="685800" y="4400550"/>
            <a:ext cx="5486399" cy="360045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1200" b="1" i="0" u="none" strike="noStrike" cap="none" dirty="0" smtClean="0">
                <a:solidFill>
                  <a:schemeClr val="dk1"/>
                </a:solidFill>
                <a:latin typeface="Calibri"/>
                <a:ea typeface="Calibri"/>
                <a:cs typeface="Calibri"/>
                <a:sym typeface="Calibri"/>
              </a:rPr>
              <a:t>Instructor </a:t>
            </a:r>
            <a:r>
              <a:rPr lang="en-US" sz="1200" b="1" i="0" u="none" strike="noStrike" cap="none" dirty="0">
                <a:solidFill>
                  <a:schemeClr val="dk1"/>
                </a:solidFill>
                <a:latin typeface="Calibri"/>
                <a:ea typeface="Calibri"/>
                <a:cs typeface="Calibri"/>
                <a:sym typeface="Calibri"/>
              </a:rPr>
              <a:t>Notes</a:t>
            </a:r>
            <a:r>
              <a:rPr lang="en-US" sz="1200" b="0" i="0" u="none" strike="noStrike" cap="none" dirty="0">
                <a:solidFill>
                  <a:schemeClr val="dk1"/>
                </a:solidFill>
                <a:latin typeface="Calibri"/>
                <a:ea typeface="Calibri"/>
                <a:cs typeface="Calibri"/>
                <a:sym typeface="Calibri"/>
              </a:rPr>
              <a:t>: Students should be able to identify the short-term effects on the nervous system (euphoria), circulatory system (slowed heart function), respiratory system (slowed breathing), digestive system (dry mouth, nausea, vomiting), muscular system (warm flushing of the skin, heavy feeling in fingers and toes, itching), and skeletal system (bone thinning). Connect these short-term effects to the brain and nervous system by interacting with the image and saying the following:</a:t>
            </a:r>
          </a:p>
          <a:p>
            <a:pPr marL="0" marR="0" lvl="0" indent="0" algn="l" rtl="0">
              <a:spcBef>
                <a:spcPts val="0"/>
              </a:spcBef>
              <a:buSzPct val="25000"/>
              <a:buNone/>
            </a:pPr>
            <a:endParaRPr sz="1200" b="0" i="0" u="none" strike="noStrike" cap="none" dirty="0">
              <a:solidFill>
                <a:schemeClr val="dk1"/>
              </a:solidFill>
              <a:latin typeface="Calibri"/>
              <a:ea typeface="Calibri"/>
              <a:cs typeface="Calibri"/>
              <a:sym typeface="Calibri"/>
            </a:endParaRPr>
          </a:p>
          <a:p>
            <a:pPr marL="171450" marR="0" lvl="0" indent="-171450" algn="l" rtl="0">
              <a:spcBef>
                <a:spcPts val="0"/>
              </a:spcBef>
              <a:buClr>
                <a:schemeClr val="dk1"/>
              </a:buClr>
              <a:buSzPct val="100000"/>
              <a:buFont typeface="Arial"/>
              <a:buChar char="•"/>
            </a:pPr>
            <a:r>
              <a:rPr lang="en-US" sz="1200" b="0" i="0" u="none" strike="noStrike" cap="none" dirty="0">
                <a:solidFill>
                  <a:schemeClr val="dk1"/>
                </a:solidFill>
                <a:latin typeface="Calibri"/>
                <a:ea typeface="Calibri"/>
                <a:cs typeface="Calibri"/>
                <a:sym typeface="Calibri"/>
              </a:rPr>
              <a:t>“Opioids can slow breathing by altering activity in the brainstem (</a:t>
            </a:r>
            <a:r>
              <a:rPr lang="en-US" sz="1200" b="0" i="1" u="none" strike="noStrike" cap="none" dirty="0">
                <a:solidFill>
                  <a:schemeClr val="dk1"/>
                </a:solidFill>
                <a:latin typeface="Calibri"/>
                <a:ea typeface="Calibri"/>
                <a:cs typeface="Calibri"/>
                <a:sym typeface="Calibri"/>
              </a:rPr>
              <a:t>point to this section</a:t>
            </a:r>
            <a:r>
              <a:rPr lang="en-US" sz="1200" b="0" i="0" u="none" strike="noStrike" cap="none" dirty="0">
                <a:solidFill>
                  <a:schemeClr val="dk1"/>
                </a:solidFill>
                <a:latin typeface="Calibri"/>
                <a:ea typeface="Calibri"/>
                <a:cs typeface="Calibri"/>
                <a:sym typeface="Calibri"/>
              </a:rPr>
              <a:t>), which controls automatic body functions such as breathing and heart rate.”</a:t>
            </a:r>
          </a:p>
          <a:p>
            <a:pPr marL="171450" marR="0" lvl="0" indent="-171450" algn="l" rtl="0">
              <a:spcBef>
                <a:spcPts val="0"/>
              </a:spcBef>
              <a:buClr>
                <a:schemeClr val="dk1"/>
              </a:buClr>
              <a:buSzPct val="100000"/>
              <a:buFont typeface="Arial"/>
              <a:buChar char="•"/>
            </a:pPr>
            <a:r>
              <a:rPr lang="en-US" sz="1200" b="0" i="0" u="none" strike="noStrike" cap="none" dirty="0">
                <a:solidFill>
                  <a:schemeClr val="dk1"/>
                </a:solidFill>
                <a:latin typeface="Calibri"/>
                <a:ea typeface="Calibri"/>
                <a:cs typeface="Calibri"/>
                <a:sym typeface="Calibri"/>
              </a:rPr>
              <a:t>“Opioids can increase feelings of pleasure by altering activity in the limbic system (</a:t>
            </a:r>
            <a:r>
              <a:rPr lang="en-US" sz="1200" b="0" i="1" u="none" strike="noStrike" cap="none" dirty="0">
                <a:solidFill>
                  <a:schemeClr val="dk1"/>
                </a:solidFill>
                <a:latin typeface="Calibri"/>
                <a:ea typeface="Calibri"/>
                <a:cs typeface="Calibri"/>
                <a:sym typeface="Calibri"/>
              </a:rPr>
              <a:t>circle this system</a:t>
            </a:r>
            <a:r>
              <a:rPr lang="en-US" sz="1200" b="0" i="0" u="none" strike="noStrike" cap="none" dirty="0">
                <a:solidFill>
                  <a:schemeClr val="dk1"/>
                </a:solidFill>
                <a:latin typeface="Calibri"/>
                <a:ea typeface="Calibri"/>
                <a:cs typeface="Calibri"/>
                <a:sym typeface="Calibri"/>
              </a:rPr>
              <a:t>), which controls emotions.”</a:t>
            </a:r>
          </a:p>
          <a:p>
            <a:pPr marL="171450" marR="0" lvl="0" indent="-171450" algn="l" rtl="0">
              <a:spcBef>
                <a:spcPts val="0"/>
              </a:spcBef>
              <a:buClr>
                <a:schemeClr val="dk1"/>
              </a:buClr>
              <a:buSzPct val="100000"/>
              <a:buFont typeface="Arial"/>
              <a:buChar char="•"/>
            </a:pPr>
            <a:r>
              <a:rPr lang="en-US" sz="1200" b="0" i="0" u="none" strike="noStrike" cap="none" dirty="0">
                <a:solidFill>
                  <a:schemeClr val="dk1"/>
                </a:solidFill>
                <a:latin typeface="Calibri"/>
                <a:ea typeface="Calibri"/>
                <a:cs typeface="Calibri"/>
                <a:sym typeface="Calibri"/>
              </a:rPr>
              <a:t>“Opioids can block pain messages transmitted through the spinal cord (</a:t>
            </a:r>
            <a:r>
              <a:rPr lang="en-US" sz="1200" b="0" i="1" u="none" strike="noStrike" cap="none" dirty="0">
                <a:solidFill>
                  <a:schemeClr val="dk1"/>
                </a:solidFill>
                <a:latin typeface="Calibri"/>
                <a:ea typeface="Calibri"/>
                <a:cs typeface="Calibri"/>
                <a:sym typeface="Calibri"/>
              </a:rPr>
              <a:t>draw an arrow up along this section</a:t>
            </a:r>
            <a:r>
              <a:rPr lang="en-US" sz="1200" b="0" i="0" u="none" strike="noStrike" cap="none" dirty="0">
                <a:solidFill>
                  <a:schemeClr val="dk1"/>
                </a:solidFill>
                <a:latin typeface="Calibri"/>
                <a:ea typeface="Calibri"/>
                <a:cs typeface="Calibri"/>
                <a:sym typeface="Calibri"/>
              </a:rPr>
              <a:t>) from the body.”</a:t>
            </a:r>
          </a:p>
          <a:p>
            <a:pPr marL="0" marR="0" lvl="0" indent="0" algn="l" rtl="0">
              <a:spcBef>
                <a:spcPts val="0"/>
              </a:spcBef>
              <a:buSzPct val="25000"/>
              <a:buNone/>
            </a:pPr>
            <a:endParaRPr sz="1200" b="0" i="0" u="none" strike="noStrike" cap="none" dirty="0">
              <a:solidFill>
                <a:schemeClr val="dk1"/>
              </a:solidFill>
              <a:latin typeface="Calibri"/>
              <a:ea typeface="Calibri"/>
              <a:cs typeface="Calibri"/>
              <a:sym typeface="Calibri"/>
            </a:endParaRPr>
          </a:p>
        </p:txBody>
      </p:sp>
      <p:sp>
        <p:nvSpPr>
          <p:cNvPr id="186" name="Shape 186"/>
          <p:cNvSpPr txBox="1">
            <a:spLocks noGrp="1"/>
          </p:cNvSpPr>
          <p:nvPr>
            <p:ph type="sldNum" idx="12"/>
          </p:nvPr>
        </p:nvSpPr>
        <p:spPr>
          <a:xfrm>
            <a:off x="3884612" y="8685213"/>
            <a:ext cx="2971799" cy="458786"/>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Calibri"/>
                <a:ea typeface="Calibri"/>
                <a:cs typeface="Calibri"/>
                <a:sym typeface="Calibri"/>
              </a:rPr>
              <a:t>13</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44876082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1"/>
        <p:cNvGrpSpPr/>
        <p:nvPr/>
      </p:nvGrpSpPr>
      <p:grpSpPr>
        <a:xfrm>
          <a:off x="0" y="0"/>
          <a:ext cx="0" cy="0"/>
          <a:chOff x="0" y="0"/>
          <a:chExt cx="0" cy="0"/>
        </a:xfrm>
      </p:grpSpPr>
      <p:sp>
        <p:nvSpPr>
          <p:cNvPr id="192" name="Shape 192"/>
          <p:cNvSpPr>
            <a:spLocks noGrp="1" noRot="1" noChangeAspect="1"/>
          </p:cNvSpPr>
          <p:nvPr>
            <p:ph type="sldImg" idx="2"/>
          </p:nvPr>
        </p:nvSpPr>
        <p:spPr>
          <a:xfrm>
            <a:off x="1371600" y="1143000"/>
            <a:ext cx="41148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93" name="Shape 193"/>
          <p:cNvSpPr txBox="1">
            <a:spLocks noGrp="1"/>
          </p:cNvSpPr>
          <p:nvPr>
            <p:ph type="body" idx="1"/>
          </p:nvPr>
        </p:nvSpPr>
        <p:spPr>
          <a:xfrm>
            <a:off x="685800" y="4400550"/>
            <a:ext cx="5486399" cy="3600450"/>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Calibri"/>
              <a:buNone/>
            </a:pPr>
            <a:r>
              <a:rPr lang="en-US" sz="1200" b="1" i="0" u="none" strike="noStrike" cap="none" dirty="0" smtClean="0">
                <a:solidFill>
                  <a:schemeClr val="dk1"/>
                </a:solidFill>
                <a:latin typeface="Calibri"/>
                <a:ea typeface="Calibri"/>
                <a:cs typeface="Calibri"/>
                <a:sym typeface="Calibri"/>
              </a:rPr>
              <a:t>Instructor </a:t>
            </a:r>
            <a:r>
              <a:rPr lang="en-US" sz="1200" b="1" i="0" u="none" strike="noStrike" cap="none" dirty="0">
                <a:solidFill>
                  <a:schemeClr val="dk1"/>
                </a:solidFill>
                <a:latin typeface="Calibri"/>
                <a:ea typeface="Calibri"/>
                <a:cs typeface="Calibri"/>
                <a:sym typeface="Calibri"/>
              </a:rPr>
              <a:t>Notes</a:t>
            </a:r>
            <a:r>
              <a:rPr lang="en-US" sz="1200" b="0" i="0" u="none" strike="noStrike" cap="none" dirty="0">
                <a:solidFill>
                  <a:schemeClr val="dk1"/>
                </a:solidFill>
                <a:latin typeface="Calibri"/>
                <a:ea typeface="Calibri"/>
                <a:cs typeface="Calibri"/>
                <a:sym typeface="Calibri"/>
              </a:rPr>
              <a:t>: Students should be able to identify the long-term effects on the circulatory system (infection of heart, collapsed veins), respiratory system (pneumonia), digestive system (decreased liver function), and nervous system (tolerance, dependence). </a:t>
            </a:r>
          </a:p>
          <a:p>
            <a:pPr marL="0" marR="0" lvl="0" indent="0" algn="l" rtl="0">
              <a:lnSpc>
                <a:spcPct val="100000"/>
              </a:lnSpc>
              <a:spcBef>
                <a:spcPts val="0"/>
              </a:spcBef>
              <a:spcAft>
                <a:spcPts val="0"/>
              </a:spcAft>
              <a:buClr>
                <a:schemeClr val="dk1"/>
              </a:buClr>
              <a:buSzPct val="25000"/>
              <a:buFont typeface="Calibri"/>
              <a:buNone/>
            </a:pPr>
            <a:endParaRPr sz="1200" b="0" i="0" u="none" strike="noStrike" cap="none" dirty="0">
              <a:solidFill>
                <a:schemeClr val="dk1"/>
              </a:solidFill>
              <a:latin typeface="Calibri"/>
              <a:ea typeface="Calibri"/>
              <a:cs typeface="Calibri"/>
              <a:sym typeface="Calibri"/>
            </a:endParaRPr>
          </a:p>
        </p:txBody>
      </p:sp>
      <p:sp>
        <p:nvSpPr>
          <p:cNvPr id="194" name="Shape 194"/>
          <p:cNvSpPr txBox="1">
            <a:spLocks noGrp="1"/>
          </p:cNvSpPr>
          <p:nvPr>
            <p:ph type="sldNum" idx="12"/>
          </p:nvPr>
        </p:nvSpPr>
        <p:spPr>
          <a:xfrm>
            <a:off x="3884612" y="8685213"/>
            <a:ext cx="2971799" cy="458786"/>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Calibri"/>
                <a:ea typeface="Calibri"/>
                <a:cs typeface="Calibri"/>
                <a:sym typeface="Calibri"/>
              </a:rPr>
              <a:t>14</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15361289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9"/>
        <p:cNvGrpSpPr/>
        <p:nvPr/>
      </p:nvGrpSpPr>
      <p:grpSpPr>
        <a:xfrm>
          <a:off x="0" y="0"/>
          <a:ext cx="0" cy="0"/>
          <a:chOff x="0" y="0"/>
          <a:chExt cx="0" cy="0"/>
        </a:xfrm>
      </p:grpSpPr>
      <p:sp>
        <p:nvSpPr>
          <p:cNvPr id="200" name="Shape 200"/>
          <p:cNvSpPr>
            <a:spLocks noGrp="1" noRot="1" noChangeAspect="1"/>
          </p:cNvSpPr>
          <p:nvPr>
            <p:ph type="sldImg" idx="2"/>
          </p:nvPr>
        </p:nvSpPr>
        <p:spPr>
          <a:xfrm>
            <a:off x="1371600" y="1143000"/>
            <a:ext cx="41148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01" name="Shape 201"/>
          <p:cNvSpPr txBox="1">
            <a:spLocks noGrp="1"/>
          </p:cNvSpPr>
          <p:nvPr>
            <p:ph type="body" idx="1"/>
          </p:nvPr>
        </p:nvSpPr>
        <p:spPr>
          <a:xfrm>
            <a:off x="685800" y="4400550"/>
            <a:ext cx="5486399" cy="3600450"/>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Calibri"/>
              <a:buNone/>
            </a:pPr>
            <a:r>
              <a:rPr lang="en-US" sz="1200" b="1" i="0" u="none" strike="noStrike" cap="none" dirty="0" smtClean="0">
                <a:solidFill>
                  <a:schemeClr val="dk1"/>
                </a:solidFill>
                <a:latin typeface="Calibri"/>
                <a:ea typeface="Calibri"/>
                <a:cs typeface="Calibri"/>
                <a:sym typeface="Calibri"/>
              </a:rPr>
              <a:t>Instructor Notes</a:t>
            </a:r>
            <a:r>
              <a:rPr lang="en-US" sz="1200" b="0" i="0" u="none" strike="noStrike" cap="none" dirty="0" smtClean="0">
                <a:solidFill>
                  <a:schemeClr val="dk1"/>
                </a:solidFill>
                <a:latin typeface="Calibri"/>
                <a:ea typeface="Calibri"/>
                <a:cs typeface="Calibri"/>
                <a:sym typeface="Calibri"/>
              </a:rPr>
              <a:t>: Preface this video by explaining that the Federal Bureau of Investigation (FBI) and the Drug Enforcement Administration (DEA) collaborated on this hour-long documentary that features “stark first-person accounts told by individuals who have misused opioids or whose children have misused opioids, with tragic consequences.”</a:t>
            </a:r>
          </a:p>
          <a:p>
            <a:pPr marL="0" marR="0" lvl="0" indent="0" algn="l" rtl="0">
              <a:lnSpc>
                <a:spcPct val="100000"/>
              </a:lnSpc>
              <a:spcBef>
                <a:spcPts val="0"/>
              </a:spcBef>
              <a:spcAft>
                <a:spcPts val="0"/>
              </a:spcAft>
              <a:buClr>
                <a:schemeClr val="dk1"/>
              </a:buClr>
              <a:buSzPct val="25000"/>
              <a:buFont typeface="Calibri"/>
              <a:buNone/>
            </a:pPr>
            <a:r>
              <a:rPr lang="en-US" sz="1200" b="0" i="0" u="none" strike="noStrike" cap="none" dirty="0" smtClean="0">
                <a:solidFill>
                  <a:schemeClr val="dk1"/>
                </a:solidFill>
                <a:latin typeface="Calibri"/>
                <a:ea typeface="Calibri"/>
                <a:cs typeface="Calibri"/>
                <a:sym typeface="Calibri"/>
              </a:rPr>
              <a:t>Play the selected segments</a:t>
            </a:r>
            <a:r>
              <a:rPr lang="en-US" sz="1200" b="0" i="0" u="none" strike="noStrike" cap="none" baseline="0" dirty="0" smtClean="0">
                <a:solidFill>
                  <a:schemeClr val="dk1"/>
                </a:solidFill>
                <a:latin typeface="Calibri"/>
                <a:ea typeface="Calibri"/>
                <a:cs typeface="Calibri"/>
                <a:sym typeface="Calibri"/>
              </a:rPr>
              <a:t> </a:t>
            </a:r>
            <a:r>
              <a:rPr lang="en-US" sz="1200" b="0" i="0" u="none" strike="noStrike" cap="none" dirty="0" smtClean="0">
                <a:solidFill>
                  <a:schemeClr val="dk1"/>
                </a:solidFill>
                <a:latin typeface="Calibri"/>
                <a:ea typeface="Calibri"/>
                <a:cs typeface="Calibri"/>
                <a:sym typeface="Calibri"/>
              </a:rPr>
              <a:t>and pause to ask students a discussion question.</a:t>
            </a:r>
          </a:p>
          <a:p>
            <a:endParaRPr lang="en-US" sz="1200" b="1" i="0" u="none" strike="noStrike" kern="1200" cap="none" dirty="0" smtClean="0">
              <a:solidFill>
                <a:schemeClr val="dk1"/>
              </a:solidFill>
              <a:latin typeface="Calibri"/>
              <a:ea typeface="Calibri"/>
              <a:cs typeface="Calibri"/>
              <a:sym typeface="Calibri"/>
            </a:endParaRPr>
          </a:p>
          <a:p>
            <a:r>
              <a:rPr lang="en-US" sz="1200" b="1" i="0" u="none" strike="noStrike" kern="1200" cap="none" dirty="0" smtClean="0">
                <a:solidFill>
                  <a:schemeClr val="dk1"/>
                </a:solidFill>
                <a:latin typeface="Calibri"/>
                <a:ea typeface="Calibri"/>
                <a:cs typeface="Calibri"/>
                <a:sym typeface="Calibri"/>
              </a:rPr>
              <a:t>Clip 1 – Physical Dependency </a:t>
            </a:r>
            <a:r>
              <a:rPr lang="en-US" sz="1200" b="0" i="0" u="sng" strike="noStrike" kern="1200" cap="none" dirty="0" smtClean="0">
                <a:solidFill>
                  <a:schemeClr val="dk1"/>
                </a:solidFill>
                <a:latin typeface="Calibri"/>
                <a:ea typeface="Calibri"/>
                <a:cs typeface="Calibri"/>
                <a:sym typeface="Calibri"/>
                <a:hlinkClick r:id="rId3"/>
              </a:rPr>
              <a:t>https://vimeo.com/191025996</a:t>
            </a:r>
          </a:p>
          <a:p>
            <a:r>
              <a:rPr lang="en-US" sz="1200" b="1" i="0" u="none" strike="noStrike" kern="1200" cap="none" dirty="0" smtClean="0">
                <a:solidFill>
                  <a:schemeClr val="dk1"/>
                </a:solidFill>
                <a:latin typeface="Calibri"/>
                <a:ea typeface="Calibri"/>
                <a:cs typeface="Calibri"/>
                <a:sym typeface="Calibri"/>
              </a:rPr>
              <a:t>Clip 2 - Stealing </a:t>
            </a:r>
            <a:r>
              <a:rPr lang="en-US" sz="1200" b="0" i="0" u="sng" strike="noStrike" kern="1200" cap="none" dirty="0" smtClean="0">
                <a:solidFill>
                  <a:schemeClr val="dk1"/>
                </a:solidFill>
                <a:latin typeface="Calibri"/>
                <a:ea typeface="Calibri"/>
                <a:cs typeface="Calibri"/>
                <a:sym typeface="Calibri"/>
                <a:hlinkClick r:id="rId4"/>
              </a:rPr>
              <a:t>https://vimeo.com/191025723</a:t>
            </a:r>
          </a:p>
          <a:p>
            <a:r>
              <a:rPr lang="en-US" sz="1200" b="1" i="0" u="none" strike="noStrike" kern="1200" cap="none" dirty="0" smtClean="0">
                <a:solidFill>
                  <a:schemeClr val="dk1"/>
                </a:solidFill>
                <a:latin typeface="Calibri"/>
                <a:ea typeface="Calibri"/>
                <a:cs typeface="Calibri"/>
                <a:sym typeface="Calibri"/>
              </a:rPr>
              <a:t>Clip 3 - Shift to Prescription Opioids </a:t>
            </a:r>
            <a:r>
              <a:rPr lang="en-US" sz="1200" b="0" i="0" u="sng" strike="noStrike" kern="1200" cap="none" dirty="0" smtClean="0">
                <a:solidFill>
                  <a:schemeClr val="dk1"/>
                </a:solidFill>
                <a:latin typeface="Calibri"/>
                <a:ea typeface="Calibri"/>
                <a:cs typeface="Calibri"/>
                <a:sym typeface="Calibri"/>
                <a:hlinkClick r:id="rId5"/>
              </a:rPr>
              <a:t>https://vimeo.com/191025767</a:t>
            </a:r>
          </a:p>
          <a:p>
            <a:r>
              <a:rPr lang="en-US" sz="1200" b="1" i="0" u="none" strike="noStrike" kern="1200" cap="none" dirty="0" smtClean="0">
                <a:solidFill>
                  <a:schemeClr val="dk1"/>
                </a:solidFill>
                <a:latin typeface="Calibri"/>
                <a:ea typeface="Calibri"/>
                <a:cs typeface="Calibri"/>
                <a:sym typeface="Calibri"/>
              </a:rPr>
              <a:t>Clip 4 - Challenges </a:t>
            </a:r>
            <a:r>
              <a:rPr lang="en-US" sz="1200" b="0" i="0" u="sng" strike="noStrike" kern="1200" cap="none" dirty="0" smtClean="0">
                <a:solidFill>
                  <a:schemeClr val="dk1"/>
                </a:solidFill>
                <a:latin typeface="Calibri"/>
                <a:ea typeface="Calibri"/>
                <a:cs typeface="Calibri"/>
                <a:sym typeface="Calibri"/>
                <a:hlinkClick r:id="rId6"/>
              </a:rPr>
              <a:t>https://vimeo.com/191025872</a:t>
            </a:r>
            <a:endParaRPr lang="en-US" sz="1200" b="0" i="0" u="none" strike="noStrike" cap="none" dirty="0">
              <a:solidFill>
                <a:schemeClr val="dk1"/>
              </a:solidFill>
              <a:latin typeface="Calibri"/>
              <a:ea typeface="Calibri"/>
              <a:cs typeface="Calibri"/>
              <a:sym typeface="Calibri"/>
            </a:endParaRPr>
          </a:p>
        </p:txBody>
      </p:sp>
      <p:sp>
        <p:nvSpPr>
          <p:cNvPr id="202" name="Shape 202"/>
          <p:cNvSpPr txBox="1">
            <a:spLocks noGrp="1"/>
          </p:cNvSpPr>
          <p:nvPr>
            <p:ph type="sldNum" idx="12"/>
          </p:nvPr>
        </p:nvSpPr>
        <p:spPr>
          <a:xfrm>
            <a:off x="3884612" y="8685213"/>
            <a:ext cx="2971799" cy="458786"/>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Calibri"/>
                <a:ea typeface="Calibri"/>
                <a:cs typeface="Calibri"/>
                <a:sym typeface="Calibri"/>
              </a:rPr>
              <a:t>15</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28957795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8"/>
        <p:cNvGrpSpPr/>
        <p:nvPr/>
      </p:nvGrpSpPr>
      <p:grpSpPr>
        <a:xfrm>
          <a:off x="0" y="0"/>
          <a:ext cx="0" cy="0"/>
          <a:chOff x="0" y="0"/>
          <a:chExt cx="0" cy="0"/>
        </a:xfrm>
      </p:grpSpPr>
      <p:sp>
        <p:nvSpPr>
          <p:cNvPr id="209" name="Shape 209"/>
          <p:cNvSpPr>
            <a:spLocks noGrp="1" noRot="1" noChangeAspect="1"/>
          </p:cNvSpPr>
          <p:nvPr>
            <p:ph type="sldImg" idx="2"/>
          </p:nvPr>
        </p:nvSpPr>
        <p:spPr>
          <a:xfrm>
            <a:off x="1371600" y="1143000"/>
            <a:ext cx="41148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10" name="Shape 210"/>
          <p:cNvSpPr txBox="1">
            <a:spLocks noGrp="1"/>
          </p:cNvSpPr>
          <p:nvPr>
            <p:ph type="body" idx="1"/>
          </p:nvPr>
        </p:nvSpPr>
        <p:spPr>
          <a:xfrm>
            <a:off x="685800" y="4400550"/>
            <a:ext cx="5486399" cy="3600450"/>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Calibri"/>
              <a:buNone/>
            </a:pPr>
            <a:r>
              <a:rPr lang="en-US" sz="1200" b="1" i="0" u="none" strike="noStrike" cap="none" dirty="0" smtClean="0">
                <a:solidFill>
                  <a:schemeClr val="dk1"/>
                </a:solidFill>
                <a:latin typeface="Calibri"/>
                <a:ea typeface="Calibri"/>
                <a:cs typeface="Calibri"/>
                <a:sym typeface="Calibri"/>
              </a:rPr>
              <a:t>Instructor </a:t>
            </a:r>
            <a:r>
              <a:rPr lang="en-US" sz="1200" b="1" i="0" u="none" strike="noStrike" cap="none" dirty="0">
                <a:solidFill>
                  <a:schemeClr val="dk1"/>
                </a:solidFill>
                <a:latin typeface="Calibri"/>
                <a:ea typeface="Calibri"/>
                <a:cs typeface="Calibri"/>
                <a:sym typeface="Calibri"/>
              </a:rPr>
              <a:t>Notes</a:t>
            </a:r>
            <a:r>
              <a:rPr lang="en-US" sz="1200" b="0" i="0" u="none" strike="noStrike" cap="none" dirty="0">
                <a:solidFill>
                  <a:schemeClr val="dk1"/>
                </a:solidFill>
                <a:latin typeface="Calibri"/>
                <a:ea typeface="Calibri"/>
                <a:cs typeface="Calibri"/>
                <a:sym typeface="Calibri"/>
              </a:rPr>
              <a:t>: Ask students to imagine how a person would feel if they experienced endorphin rushes every day, multiple times per day. What would happen to the way they feel? If students have misconceptions, ask if they have ever eaten several spicy things back to back. Does the food taste less spicy over time?</a:t>
            </a:r>
          </a:p>
          <a:p>
            <a:pPr marL="0" marR="0" lvl="0" indent="0" algn="l" rtl="0">
              <a:lnSpc>
                <a:spcPct val="100000"/>
              </a:lnSpc>
              <a:spcBef>
                <a:spcPts val="0"/>
              </a:spcBef>
              <a:spcAft>
                <a:spcPts val="0"/>
              </a:spcAft>
              <a:buClr>
                <a:schemeClr val="dk1"/>
              </a:buClr>
              <a:buSzPct val="25000"/>
              <a:buFont typeface="Calibri"/>
              <a:buNone/>
            </a:pPr>
            <a:endParaRPr sz="1200" b="0" i="0" u="none" strike="noStrike" cap="none" dirty="0">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ct val="25000"/>
              <a:buFont typeface="Calibri"/>
              <a:buNone/>
            </a:pPr>
            <a:r>
              <a:rPr lang="en-US" sz="1200" b="0" i="0" u="none" strike="noStrike" cap="none" dirty="0">
                <a:solidFill>
                  <a:schemeClr val="dk1"/>
                </a:solidFill>
                <a:latin typeface="Calibri"/>
                <a:ea typeface="Calibri"/>
                <a:cs typeface="Calibri"/>
                <a:sym typeface="Calibri"/>
              </a:rPr>
              <a:t>Click to display this table and review each effect. Focus on physical dependence and tolerance.</a:t>
            </a:r>
          </a:p>
          <a:p>
            <a:pPr marL="0" marR="0" lvl="0" indent="0" algn="l" rtl="0">
              <a:lnSpc>
                <a:spcPct val="100000"/>
              </a:lnSpc>
              <a:spcBef>
                <a:spcPts val="0"/>
              </a:spcBef>
              <a:spcAft>
                <a:spcPts val="0"/>
              </a:spcAft>
              <a:buClr>
                <a:schemeClr val="dk1"/>
              </a:buClr>
              <a:buSzPct val="25000"/>
              <a:buFont typeface="Calibri"/>
              <a:buNone/>
            </a:pPr>
            <a:endParaRPr sz="1200" b="0" i="0" u="none" strike="noStrike" cap="none" dirty="0">
              <a:solidFill>
                <a:schemeClr val="dk1"/>
              </a:solidFill>
              <a:latin typeface="Calibri"/>
              <a:ea typeface="Calibri"/>
              <a:cs typeface="Calibri"/>
              <a:sym typeface="Calibri"/>
            </a:endParaRPr>
          </a:p>
          <a:p>
            <a:pPr marL="0" marR="0" lvl="0" indent="0" algn="l" rtl="0">
              <a:spcBef>
                <a:spcPts val="0"/>
              </a:spcBef>
              <a:spcAft>
                <a:spcPts val="0"/>
              </a:spcAft>
              <a:buSzPct val="25000"/>
              <a:buNone/>
            </a:pPr>
            <a:r>
              <a:rPr lang="en-US" sz="1200" b="0" i="0" u="none" strike="noStrike" cap="none" dirty="0">
                <a:solidFill>
                  <a:schemeClr val="dk1"/>
                </a:solidFill>
                <a:latin typeface="Calibri"/>
                <a:ea typeface="Calibri"/>
                <a:cs typeface="Calibri"/>
                <a:sym typeface="Calibri"/>
              </a:rPr>
              <a:t>Then, click to display the text below the table. Explain that an overdose is when someone takes too much of a drug and the body starts to shut down, sometimes leading to death. Overdoses are common with opioid misuse because many prescription drugs are very strong and it </a:t>
            </a:r>
            <a:r>
              <a:rPr lang="en-US" sz="1200" b="0" i="0" u="none" strike="noStrike" cap="none" dirty="0" smtClean="0">
                <a:solidFill>
                  <a:schemeClr val="dk1"/>
                </a:solidFill>
                <a:latin typeface="Calibri"/>
                <a:ea typeface="Calibri"/>
                <a:cs typeface="Calibri"/>
                <a:sym typeface="Calibri"/>
              </a:rPr>
              <a:t>is difficult </a:t>
            </a:r>
            <a:r>
              <a:rPr lang="en-US" sz="1200" b="0" i="0" u="none" strike="noStrike" cap="none" dirty="0">
                <a:solidFill>
                  <a:schemeClr val="dk1"/>
                </a:solidFill>
                <a:latin typeface="Calibri"/>
                <a:ea typeface="Calibri"/>
                <a:cs typeface="Calibri"/>
                <a:sym typeface="Calibri"/>
              </a:rPr>
              <a:t>to determine the right </a:t>
            </a:r>
            <a:r>
              <a:rPr lang="en-US" sz="1200" b="0" i="0" u="none" strike="noStrike" cap="none" dirty="0" smtClean="0">
                <a:solidFill>
                  <a:schemeClr val="dk1"/>
                </a:solidFill>
                <a:latin typeface="Calibri"/>
                <a:ea typeface="Calibri"/>
                <a:cs typeface="Calibri"/>
                <a:sym typeface="Calibri"/>
              </a:rPr>
              <a:t>amount.</a:t>
            </a:r>
            <a:endParaRPr lang="en-US" sz="1200" b="0" i="0" u="none" strike="noStrike" cap="none" dirty="0">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ct val="25000"/>
              <a:buFont typeface="Calibri"/>
              <a:buNone/>
            </a:pPr>
            <a:endParaRPr sz="1200" b="0" i="0" u="none" strike="noStrike" cap="none" dirty="0">
              <a:solidFill>
                <a:schemeClr val="dk1"/>
              </a:solidFill>
              <a:latin typeface="Calibri"/>
              <a:ea typeface="Calibri"/>
              <a:cs typeface="Calibri"/>
              <a:sym typeface="Calibri"/>
            </a:endParaRPr>
          </a:p>
        </p:txBody>
      </p:sp>
      <p:sp>
        <p:nvSpPr>
          <p:cNvPr id="211" name="Shape 211"/>
          <p:cNvSpPr txBox="1">
            <a:spLocks noGrp="1"/>
          </p:cNvSpPr>
          <p:nvPr>
            <p:ph type="sldNum" idx="12"/>
          </p:nvPr>
        </p:nvSpPr>
        <p:spPr>
          <a:xfrm>
            <a:off x="3884612" y="8685213"/>
            <a:ext cx="2971799" cy="458786"/>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Calibri"/>
                <a:ea typeface="Calibri"/>
                <a:cs typeface="Calibri"/>
                <a:sym typeface="Calibri"/>
              </a:rPr>
              <a:t>16</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53174096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8"/>
        <p:cNvGrpSpPr/>
        <p:nvPr/>
      </p:nvGrpSpPr>
      <p:grpSpPr>
        <a:xfrm>
          <a:off x="0" y="0"/>
          <a:ext cx="0" cy="0"/>
          <a:chOff x="0" y="0"/>
          <a:chExt cx="0" cy="0"/>
        </a:xfrm>
      </p:grpSpPr>
      <p:sp>
        <p:nvSpPr>
          <p:cNvPr id="219" name="Shape 219"/>
          <p:cNvSpPr>
            <a:spLocks noGrp="1" noRot="1" noChangeAspect="1"/>
          </p:cNvSpPr>
          <p:nvPr>
            <p:ph type="sldImg" idx="2"/>
          </p:nvPr>
        </p:nvSpPr>
        <p:spPr>
          <a:xfrm>
            <a:off x="1371600" y="1143000"/>
            <a:ext cx="41148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20" name="Shape 220"/>
          <p:cNvSpPr txBox="1">
            <a:spLocks noGrp="1"/>
          </p:cNvSpPr>
          <p:nvPr>
            <p:ph type="body" idx="1"/>
          </p:nvPr>
        </p:nvSpPr>
        <p:spPr>
          <a:xfrm>
            <a:off x="685800" y="4400550"/>
            <a:ext cx="5486399" cy="3600450"/>
          </a:xfrm>
          <a:prstGeom prst="rect">
            <a:avLst/>
          </a:prstGeom>
          <a:noFill/>
          <a:ln>
            <a:noFill/>
          </a:ln>
        </p:spPr>
        <p:txBody>
          <a:bodyPr lIns="91425" tIns="45700" rIns="91425" bIns="45700" anchor="t" anchorCtr="0">
            <a:noAutofit/>
          </a:bodyPr>
          <a:lstStyle/>
          <a:p>
            <a:pPr marL="0" marR="0" lvl="0" indent="0" algn="l" rtl="0">
              <a:spcBef>
                <a:spcPts val="0"/>
              </a:spcBef>
              <a:spcAft>
                <a:spcPts val="0"/>
              </a:spcAft>
              <a:buSzPct val="25000"/>
              <a:buNone/>
            </a:pPr>
            <a:r>
              <a:rPr lang="en-US" sz="1200" b="1" i="0" u="none" strike="noStrike" cap="none" dirty="0" smtClean="0">
                <a:solidFill>
                  <a:schemeClr val="dk1"/>
                </a:solidFill>
                <a:latin typeface="Calibri"/>
                <a:ea typeface="Calibri"/>
                <a:cs typeface="Calibri"/>
                <a:sym typeface="Calibri"/>
              </a:rPr>
              <a:t>Instructor </a:t>
            </a:r>
            <a:r>
              <a:rPr lang="en-US" sz="1200" b="1" i="0" u="none" strike="noStrike" cap="none" dirty="0">
                <a:solidFill>
                  <a:schemeClr val="dk1"/>
                </a:solidFill>
                <a:latin typeface="Calibri"/>
                <a:ea typeface="Calibri"/>
                <a:cs typeface="Calibri"/>
                <a:sym typeface="Calibri"/>
              </a:rPr>
              <a:t>Notes</a:t>
            </a:r>
            <a:r>
              <a:rPr lang="en-US" sz="1200" b="0" i="0" u="none" strike="noStrike" cap="none" dirty="0">
                <a:solidFill>
                  <a:schemeClr val="dk1"/>
                </a:solidFill>
                <a:latin typeface="Calibri"/>
                <a:ea typeface="Calibri"/>
                <a:cs typeface="Calibri"/>
                <a:sym typeface="Calibri"/>
              </a:rPr>
              <a:t>: Ask students if they have any routines (like brushing their teeth every morning) and how their bodies would feel if this routine were interrupted. Click to display the definition of withdrawal. Then, click to display the image and ask students to describe what they see. </a:t>
            </a:r>
          </a:p>
          <a:p>
            <a:pPr marL="0" marR="0" lvl="0" indent="0" algn="l" rtl="0">
              <a:lnSpc>
                <a:spcPct val="100000"/>
              </a:lnSpc>
              <a:spcBef>
                <a:spcPts val="0"/>
              </a:spcBef>
              <a:spcAft>
                <a:spcPts val="0"/>
              </a:spcAft>
              <a:buClr>
                <a:schemeClr val="dk1"/>
              </a:buClr>
              <a:buSzPct val="25000"/>
              <a:buFont typeface="Calibri"/>
              <a:buNone/>
            </a:pPr>
            <a:endParaRPr sz="1200" b="0" i="0" u="none" strike="noStrike" cap="none" dirty="0">
              <a:solidFill>
                <a:schemeClr val="dk1"/>
              </a:solidFill>
              <a:latin typeface="Calibri"/>
              <a:ea typeface="Calibri"/>
              <a:cs typeface="Calibri"/>
              <a:sym typeface="Calibri"/>
            </a:endParaRPr>
          </a:p>
          <a:p>
            <a:pPr marL="0" marR="0" lvl="0" indent="0" algn="l" rtl="0">
              <a:spcBef>
                <a:spcPts val="0"/>
              </a:spcBef>
              <a:buSzPct val="25000"/>
              <a:buNone/>
            </a:pPr>
            <a:endParaRPr sz="1200" b="0" i="0" u="none" strike="noStrike" cap="none" dirty="0">
              <a:solidFill>
                <a:schemeClr val="dk1"/>
              </a:solidFill>
              <a:latin typeface="Calibri"/>
              <a:ea typeface="Calibri"/>
              <a:cs typeface="Calibri"/>
              <a:sym typeface="Calibri"/>
            </a:endParaRPr>
          </a:p>
        </p:txBody>
      </p:sp>
      <p:sp>
        <p:nvSpPr>
          <p:cNvPr id="221" name="Shape 221"/>
          <p:cNvSpPr txBox="1">
            <a:spLocks noGrp="1"/>
          </p:cNvSpPr>
          <p:nvPr>
            <p:ph type="sldNum" idx="12"/>
          </p:nvPr>
        </p:nvSpPr>
        <p:spPr>
          <a:xfrm>
            <a:off x="3884612" y="8685213"/>
            <a:ext cx="2971799" cy="458786"/>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Calibri"/>
                <a:ea typeface="Calibri"/>
                <a:cs typeface="Calibri"/>
                <a:sym typeface="Calibri"/>
              </a:rPr>
              <a:t>17</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08397258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6"/>
        <p:cNvGrpSpPr/>
        <p:nvPr/>
      </p:nvGrpSpPr>
      <p:grpSpPr>
        <a:xfrm>
          <a:off x="0" y="0"/>
          <a:ext cx="0" cy="0"/>
          <a:chOff x="0" y="0"/>
          <a:chExt cx="0" cy="0"/>
        </a:xfrm>
      </p:grpSpPr>
      <p:sp>
        <p:nvSpPr>
          <p:cNvPr id="227" name="Shape 227"/>
          <p:cNvSpPr>
            <a:spLocks noGrp="1" noRot="1" noChangeAspect="1"/>
          </p:cNvSpPr>
          <p:nvPr>
            <p:ph type="sldImg" idx="2"/>
          </p:nvPr>
        </p:nvSpPr>
        <p:spPr>
          <a:xfrm>
            <a:off x="1371600" y="1143000"/>
            <a:ext cx="41148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28" name="Shape 228"/>
          <p:cNvSpPr txBox="1">
            <a:spLocks noGrp="1"/>
          </p:cNvSpPr>
          <p:nvPr>
            <p:ph type="body" idx="1"/>
          </p:nvPr>
        </p:nvSpPr>
        <p:spPr>
          <a:xfrm>
            <a:off x="685800" y="4400550"/>
            <a:ext cx="5486399" cy="360045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1200" b="1" i="0" u="none" strike="noStrike" cap="none" dirty="0" smtClean="0">
                <a:solidFill>
                  <a:schemeClr val="dk1"/>
                </a:solidFill>
                <a:latin typeface="Calibri"/>
                <a:ea typeface="Calibri"/>
                <a:cs typeface="Calibri"/>
                <a:sym typeface="Calibri"/>
              </a:rPr>
              <a:t>Instructor </a:t>
            </a:r>
            <a:r>
              <a:rPr lang="en-US" sz="1200" b="1" i="0" u="none" strike="noStrike" cap="none" dirty="0">
                <a:solidFill>
                  <a:schemeClr val="dk1"/>
                </a:solidFill>
                <a:latin typeface="Calibri"/>
                <a:ea typeface="Calibri"/>
                <a:cs typeface="Calibri"/>
                <a:sym typeface="Calibri"/>
              </a:rPr>
              <a:t>Notes</a:t>
            </a:r>
            <a:r>
              <a:rPr lang="en-US" sz="1200" b="0" i="0" u="none" strike="noStrike" cap="none" dirty="0">
                <a:solidFill>
                  <a:schemeClr val="dk1"/>
                </a:solidFill>
                <a:latin typeface="Calibri"/>
                <a:ea typeface="Calibri"/>
                <a:cs typeface="Calibri"/>
                <a:sym typeface="Calibri"/>
              </a:rPr>
              <a:t>: Present slides 18 to 23 one at a time. Pause after each slide so that students can identify whether it shows a symptom of opioid misuse or withdrawal and identify the body system affected (nervous, respiratory, digestive, or skeletal).</a:t>
            </a:r>
          </a:p>
        </p:txBody>
      </p:sp>
      <p:sp>
        <p:nvSpPr>
          <p:cNvPr id="229" name="Shape 229"/>
          <p:cNvSpPr txBox="1">
            <a:spLocks noGrp="1"/>
          </p:cNvSpPr>
          <p:nvPr>
            <p:ph type="sldNum" idx="12"/>
          </p:nvPr>
        </p:nvSpPr>
        <p:spPr>
          <a:xfrm>
            <a:off x="3884612" y="8685213"/>
            <a:ext cx="2971799" cy="458786"/>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Calibri"/>
                <a:ea typeface="Calibri"/>
                <a:cs typeface="Calibri"/>
                <a:sym typeface="Calibri"/>
              </a:rPr>
              <a:t>18</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01647078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6"/>
        <p:cNvGrpSpPr/>
        <p:nvPr/>
      </p:nvGrpSpPr>
      <p:grpSpPr>
        <a:xfrm>
          <a:off x="0" y="0"/>
          <a:ext cx="0" cy="0"/>
          <a:chOff x="0" y="0"/>
          <a:chExt cx="0" cy="0"/>
        </a:xfrm>
      </p:grpSpPr>
      <p:sp>
        <p:nvSpPr>
          <p:cNvPr id="227" name="Shape 227"/>
          <p:cNvSpPr>
            <a:spLocks noGrp="1" noRot="1" noChangeAspect="1"/>
          </p:cNvSpPr>
          <p:nvPr>
            <p:ph type="sldImg" idx="2"/>
          </p:nvPr>
        </p:nvSpPr>
        <p:spPr>
          <a:xfrm>
            <a:off x="1371600" y="1143000"/>
            <a:ext cx="41148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28" name="Shape 228"/>
          <p:cNvSpPr txBox="1">
            <a:spLocks noGrp="1"/>
          </p:cNvSpPr>
          <p:nvPr>
            <p:ph type="body" idx="1"/>
          </p:nvPr>
        </p:nvSpPr>
        <p:spPr>
          <a:xfrm>
            <a:off x="685800" y="4400550"/>
            <a:ext cx="5486399" cy="360045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1200" b="1" i="0" u="none" strike="noStrike" cap="none" dirty="0" smtClean="0">
                <a:solidFill>
                  <a:schemeClr val="dk1"/>
                </a:solidFill>
                <a:latin typeface="Calibri"/>
                <a:ea typeface="Calibri"/>
                <a:cs typeface="Calibri"/>
                <a:sym typeface="Calibri"/>
              </a:rPr>
              <a:t>Instructor Notes</a:t>
            </a:r>
            <a:r>
              <a:rPr lang="en-US" sz="1200" b="0" i="0" u="none" strike="noStrike" cap="none" dirty="0" smtClean="0">
                <a:solidFill>
                  <a:schemeClr val="dk1"/>
                </a:solidFill>
                <a:latin typeface="Calibri"/>
                <a:ea typeface="Calibri"/>
                <a:cs typeface="Calibri"/>
                <a:sym typeface="Calibri"/>
              </a:rPr>
              <a:t>: Pause after this slide so that students can identify whether it shows a symptom of opioid misuse or withdrawal and identify the body system affected (nervous, respiratory, digestive, or skeletal).</a:t>
            </a:r>
            <a:endParaRPr lang="en-US" sz="1200" b="0" i="0" u="none" strike="noStrike" cap="none" dirty="0">
              <a:solidFill>
                <a:schemeClr val="dk1"/>
              </a:solidFill>
              <a:latin typeface="Calibri"/>
              <a:ea typeface="Calibri"/>
              <a:cs typeface="Calibri"/>
              <a:sym typeface="Calibri"/>
            </a:endParaRPr>
          </a:p>
        </p:txBody>
      </p:sp>
      <p:sp>
        <p:nvSpPr>
          <p:cNvPr id="229" name="Shape 229"/>
          <p:cNvSpPr txBox="1">
            <a:spLocks noGrp="1"/>
          </p:cNvSpPr>
          <p:nvPr>
            <p:ph type="sldNum" idx="12"/>
          </p:nvPr>
        </p:nvSpPr>
        <p:spPr>
          <a:xfrm>
            <a:off x="3884612" y="8685213"/>
            <a:ext cx="2971799" cy="458786"/>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Calibri"/>
                <a:ea typeface="Calibri"/>
                <a:cs typeface="Calibri"/>
                <a:sym typeface="Calibri"/>
              </a:rPr>
              <a:t>19</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01647078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
        <p:cNvGrpSpPr/>
        <p:nvPr/>
      </p:nvGrpSpPr>
      <p:grpSpPr>
        <a:xfrm>
          <a:off x="0" y="0"/>
          <a:ext cx="0" cy="0"/>
          <a:chOff x="0" y="0"/>
          <a:chExt cx="0" cy="0"/>
        </a:xfrm>
      </p:grpSpPr>
      <p:sp>
        <p:nvSpPr>
          <p:cNvPr id="93" name="Shape 93"/>
          <p:cNvSpPr>
            <a:spLocks noGrp="1" noRot="1" noChangeAspect="1"/>
          </p:cNvSpPr>
          <p:nvPr>
            <p:ph type="sldImg" idx="2"/>
          </p:nvPr>
        </p:nvSpPr>
        <p:spPr>
          <a:xfrm>
            <a:off x="1371600" y="1143000"/>
            <a:ext cx="41148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94" name="Shape 94"/>
          <p:cNvSpPr txBox="1">
            <a:spLocks noGrp="1"/>
          </p:cNvSpPr>
          <p:nvPr>
            <p:ph type="body" idx="1"/>
          </p:nvPr>
        </p:nvSpPr>
        <p:spPr>
          <a:xfrm>
            <a:off x="685800" y="4400550"/>
            <a:ext cx="5486399" cy="3600450"/>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Calibri"/>
              <a:buNone/>
            </a:pPr>
            <a:r>
              <a:rPr lang="en-US" sz="1200" b="1" i="0" u="none" strike="noStrike" cap="none" dirty="0" smtClean="0">
                <a:solidFill>
                  <a:schemeClr val="dk1"/>
                </a:solidFill>
                <a:latin typeface="Calibri"/>
                <a:ea typeface="Calibri"/>
                <a:cs typeface="Calibri"/>
                <a:sym typeface="Calibri"/>
              </a:rPr>
              <a:t>Instructor </a:t>
            </a:r>
            <a:r>
              <a:rPr lang="en-US" sz="1200" b="1" i="0" u="none" strike="noStrike" cap="none" dirty="0">
                <a:solidFill>
                  <a:schemeClr val="dk1"/>
                </a:solidFill>
                <a:latin typeface="Calibri"/>
                <a:ea typeface="Calibri"/>
                <a:cs typeface="Calibri"/>
                <a:sym typeface="Calibri"/>
              </a:rPr>
              <a:t>Notes</a:t>
            </a:r>
            <a:r>
              <a:rPr lang="en-US" sz="1200" b="0" i="0" u="none" strike="noStrike" cap="none" dirty="0">
                <a:solidFill>
                  <a:schemeClr val="dk1"/>
                </a:solidFill>
                <a:latin typeface="Calibri"/>
                <a:ea typeface="Calibri"/>
                <a:cs typeface="Calibri"/>
                <a:sym typeface="Calibri"/>
              </a:rPr>
              <a:t>: Ask students to share activities that make them laugh and describe how they feel after laughing. Write these words in the “After” column of the T-Chart.</a:t>
            </a:r>
          </a:p>
        </p:txBody>
      </p:sp>
      <p:sp>
        <p:nvSpPr>
          <p:cNvPr id="95" name="Shape 95"/>
          <p:cNvSpPr txBox="1">
            <a:spLocks noGrp="1"/>
          </p:cNvSpPr>
          <p:nvPr>
            <p:ph type="sldNum" idx="12"/>
          </p:nvPr>
        </p:nvSpPr>
        <p:spPr>
          <a:xfrm>
            <a:off x="3884612" y="8685213"/>
            <a:ext cx="2971799" cy="458786"/>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Calibri"/>
                <a:ea typeface="Calibri"/>
                <a:cs typeface="Calibri"/>
                <a:sym typeface="Calibri"/>
              </a:rPr>
              <a:t>2</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12617915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3"/>
        <p:cNvGrpSpPr/>
        <p:nvPr/>
      </p:nvGrpSpPr>
      <p:grpSpPr>
        <a:xfrm>
          <a:off x="0" y="0"/>
          <a:ext cx="0" cy="0"/>
          <a:chOff x="0" y="0"/>
          <a:chExt cx="0" cy="0"/>
        </a:xfrm>
      </p:grpSpPr>
      <p:sp>
        <p:nvSpPr>
          <p:cNvPr id="244" name="Shape 244"/>
          <p:cNvSpPr>
            <a:spLocks noGrp="1" noRot="1" noChangeAspect="1"/>
          </p:cNvSpPr>
          <p:nvPr>
            <p:ph type="sldImg" idx="2"/>
          </p:nvPr>
        </p:nvSpPr>
        <p:spPr>
          <a:xfrm>
            <a:off x="1371600" y="1143000"/>
            <a:ext cx="41148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45" name="Shape 245"/>
          <p:cNvSpPr txBox="1">
            <a:spLocks noGrp="1"/>
          </p:cNvSpPr>
          <p:nvPr>
            <p:ph type="body" idx="1"/>
          </p:nvPr>
        </p:nvSpPr>
        <p:spPr>
          <a:xfrm>
            <a:off x="685800" y="4400550"/>
            <a:ext cx="5486399" cy="360045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1200" b="1" i="0" u="none" strike="noStrike" cap="none" dirty="0" smtClean="0">
                <a:solidFill>
                  <a:schemeClr val="dk1"/>
                </a:solidFill>
                <a:latin typeface="Calibri"/>
                <a:ea typeface="Calibri"/>
                <a:cs typeface="Calibri"/>
                <a:sym typeface="Calibri"/>
              </a:rPr>
              <a:t>Instructor </a:t>
            </a:r>
            <a:r>
              <a:rPr lang="en-US" sz="1200" b="1" i="0" u="none" strike="noStrike" cap="none" dirty="0">
                <a:solidFill>
                  <a:schemeClr val="dk1"/>
                </a:solidFill>
                <a:latin typeface="Calibri"/>
                <a:ea typeface="Calibri"/>
                <a:cs typeface="Calibri"/>
                <a:sym typeface="Calibri"/>
              </a:rPr>
              <a:t>Notes</a:t>
            </a:r>
            <a:r>
              <a:rPr lang="en-US" sz="1200" b="0" i="0" u="none" strike="noStrike" cap="none" dirty="0">
                <a:solidFill>
                  <a:schemeClr val="dk1"/>
                </a:solidFill>
                <a:latin typeface="Calibri"/>
                <a:ea typeface="Calibri"/>
                <a:cs typeface="Calibri"/>
                <a:sym typeface="Calibri"/>
              </a:rPr>
              <a:t>: Pause after this slide so that students can identify whether it shows a symptom of opioid misuse or withdrawal and identify the body system affected (nervous, respiratory, digestive, or skeletal).</a:t>
            </a:r>
          </a:p>
        </p:txBody>
      </p:sp>
      <p:sp>
        <p:nvSpPr>
          <p:cNvPr id="246" name="Shape 246"/>
          <p:cNvSpPr txBox="1">
            <a:spLocks noGrp="1"/>
          </p:cNvSpPr>
          <p:nvPr>
            <p:ph type="sldNum" idx="12"/>
          </p:nvPr>
        </p:nvSpPr>
        <p:spPr>
          <a:xfrm>
            <a:off x="3884612" y="8685213"/>
            <a:ext cx="2971799" cy="458786"/>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Calibri"/>
                <a:ea typeface="Calibri"/>
                <a:cs typeface="Calibri"/>
                <a:sym typeface="Calibri"/>
              </a:rPr>
              <a:t>20</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9825148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2"/>
        <p:cNvGrpSpPr/>
        <p:nvPr/>
      </p:nvGrpSpPr>
      <p:grpSpPr>
        <a:xfrm>
          <a:off x="0" y="0"/>
          <a:ext cx="0" cy="0"/>
          <a:chOff x="0" y="0"/>
          <a:chExt cx="0" cy="0"/>
        </a:xfrm>
      </p:grpSpPr>
      <p:sp>
        <p:nvSpPr>
          <p:cNvPr id="253" name="Shape 253"/>
          <p:cNvSpPr>
            <a:spLocks noGrp="1" noRot="1" noChangeAspect="1"/>
          </p:cNvSpPr>
          <p:nvPr>
            <p:ph type="sldImg" idx="2"/>
          </p:nvPr>
        </p:nvSpPr>
        <p:spPr>
          <a:xfrm>
            <a:off x="1371600" y="1143000"/>
            <a:ext cx="41148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54" name="Shape 254"/>
          <p:cNvSpPr txBox="1">
            <a:spLocks noGrp="1"/>
          </p:cNvSpPr>
          <p:nvPr>
            <p:ph type="body" idx="1"/>
          </p:nvPr>
        </p:nvSpPr>
        <p:spPr>
          <a:xfrm>
            <a:off x="685800" y="4400550"/>
            <a:ext cx="5486399" cy="360045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1200" b="1" i="0" u="none" strike="noStrike" cap="none" dirty="0" smtClean="0">
                <a:solidFill>
                  <a:schemeClr val="dk1"/>
                </a:solidFill>
                <a:latin typeface="Calibri"/>
                <a:ea typeface="Calibri"/>
                <a:cs typeface="Calibri"/>
                <a:sym typeface="Calibri"/>
              </a:rPr>
              <a:t>Instructor </a:t>
            </a:r>
            <a:r>
              <a:rPr lang="en-US" sz="1200" b="1" i="0" u="none" strike="noStrike" cap="none" dirty="0">
                <a:solidFill>
                  <a:schemeClr val="dk1"/>
                </a:solidFill>
                <a:latin typeface="Calibri"/>
                <a:ea typeface="Calibri"/>
                <a:cs typeface="Calibri"/>
                <a:sym typeface="Calibri"/>
              </a:rPr>
              <a:t>Notes</a:t>
            </a:r>
            <a:r>
              <a:rPr lang="en-US" sz="1200" b="0" i="0" u="none" strike="noStrike" cap="none" dirty="0">
                <a:solidFill>
                  <a:schemeClr val="dk1"/>
                </a:solidFill>
                <a:latin typeface="Calibri"/>
                <a:ea typeface="Calibri"/>
                <a:cs typeface="Calibri"/>
                <a:sym typeface="Calibri"/>
              </a:rPr>
              <a:t>: Pause after this slide so that students can identify whether it shows a symptom of opioid misuse or withdrawal and identify the body system affected (nervous, respiratory, digestive, or skeletal).</a:t>
            </a:r>
          </a:p>
        </p:txBody>
      </p:sp>
      <p:sp>
        <p:nvSpPr>
          <p:cNvPr id="255" name="Shape 255"/>
          <p:cNvSpPr txBox="1">
            <a:spLocks noGrp="1"/>
          </p:cNvSpPr>
          <p:nvPr>
            <p:ph type="sldNum" idx="12"/>
          </p:nvPr>
        </p:nvSpPr>
        <p:spPr>
          <a:xfrm>
            <a:off x="3884612" y="8685213"/>
            <a:ext cx="2971799" cy="458786"/>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Calibri"/>
                <a:ea typeface="Calibri"/>
                <a:cs typeface="Calibri"/>
                <a:sym typeface="Calibri"/>
              </a:rPr>
              <a:t>21</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04526749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1"/>
        <p:cNvGrpSpPr/>
        <p:nvPr/>
      </p:nvGrpSpPr>
      <p:grpSpPr>
        <a:xfrm>
          <a:off x="0" y="0"/>
          <a:ext cx="0" cy="0"/>
          <a:chOff x="0" y="0"/>
          <a:chExt cx="0" cy="0"/>
        </a:xfrm>
      </p:grpSpPr>
      <p:sp>
        <p:nvSpPr>
          <p:cNvPr id="262" name="Shape 262"/>
          <p:cNvSpPr>
            <a:spLocks noGrp="1" noRot="1" noChangeAspect="1"/>
          </p:cNvSpPr>
          <p:nvPr>
            <p:ph type="sldImg" idx="2"/>
          </p:nvPr>
        </p:nvSpPr>
        <p:spPr>
          <a:xfrm>
            <a:off x="1371600" y="1143000"/>
            <a:ext cx="41148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63" name="Shape 263"/>
          <p:cNvSpPr txBox="1">
            <a:spLocks noGrp="1"/>
          </p:cNvSpPr>
          <p:nvPr>
            <p:ph type="body" idx="1"/>
          </p:nvPr>
        </p:nvSpPr>
        <p:spPr>
          <a:xfrm>
            <a:off x="685800" y="4400550"/>
            <a:ext cx="5486399" cy="360045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1200" b="1" i="0" u="none" strike="noStrike" cap="none" dirty="0" smtClean="0">
                <a:solidFill>
                  <a:schemeClr val="dk1"/>
                </a:solidFill>
                <a:latin typeface="Calibri"/>
                <a:ea typeface="Calibri"/>
                <a:cs typeface="Calibri"/>
                <a:sym typeface="Calibri"/>
              </a:rPr>
              <a:t>Instructor </a:t>
            </a:r>
            <a:r>
              <a:rPr lang="en-US" sz="1200" b="1" i="0" u="none" strike="noStrike" cap="none" dirty="0">
                <a:solidFill>
                  <a:schemeClr val="dk1"/>
                </a:solidFill>
                <a:latin typeface="Calibri"/>
                <a:ea typeface="Calibri"/>
                <a:cs typeface="Calibri"/>
                <a:sym typeface="Calibri"/>
              </a:rPr>
              <a:t>Notes</a:t>
            </a:r>
            <a:r>
              <a:rPr lang="en-US" sz="1200" b="0" i="0" u="none" strike="noStrike" cap="none" dirty="0">
                <a:solidFill>
                  <a:schemeClr val="dk1"/>
                </a:solidFill>
                <a:latin typeface="Calibri"/>
                <a:ea typeface="Calibri"/>
                <a:cs typeface="Calibri"/>
                <a:sym typeface="Calibri"/>
              </a:rPr>
              <a:t>: Pause after this slide so that students can identify whether it shows a symptom of opioid misuse or withdrawal and identify the body system affected (nervous, respiratory, digestive, or skeletal).</a:t>
            </a:r>
          </a:p>
        </p:txBody>
      </p:sp>
      <p:sp>
        <p:nvSpPr>
          <p:cNvPr id="264" name="Shape 264"/>
          <p:cNvSpPr txBox="1">
            <a:spLocks noGrp="1"/>
          </p:cNvSpPr>
          <p:nvPr>
            <p:ph type="sldNum" idx="12"/>
          </p:nvPr>
        </p:nvSpPr>
        <p:spPr>
          <a:xfrm>
            <a:off x="3884612" y="8685213"/>
            <a:ext cx="2971799" cy="458786"/>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Calibri"/>
                <a:ea typeface="Calibri"/>
                <a:cs typeface="Calibri"/>
                <a:sym typeface="Calibri"/>
              </a:rPr>
              <a:t>22</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4011816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0"/>
        <p:cNvGrpSpPr/>
        <p:nvPr/>
      </p:nvGrpSpPr>
      <p:grpSpPr>
        <a:xfrm>
          <a:off x="0" y="0"/>
          <a:ext cx="0" cy="0"/>
          <a:chOff x="0" y="0"/>
          <a:chExt cx="0" cy="0"/>
        </a:xfrm>
      </p:grpSpPr>
      <p:sp>
        <p:nvSpPr>
          <p:cNvPr id="271" name="Shape 271"/>
          <p:cNvSpPr>
            <a:spLocks noGrp="1" noRot="1" noChangeAspect="1"/>
          </p:cNvSpPr>
          <p:nvPr>
            <p:ph type="sldImg" idx="2"/>
          </p:nvPr>
        </p:nvSpPr>
        <p:spPr>
          <a:xfrm>
            <a:off x="1371600" y="1143000"/>
            <a:ext cx="41148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72" name="Shape 272"/>
          <p:cNvSpPr txBox="1">
            <a:spLocks noGrp="1"/>
          </p:cNvSpPr>
          <p:nvPr>
            <p:ph type="body" idx="1"/>
          </p:nvPr>
        </p:nvSpPr>
        <p:spPr>
          <a:xfrm>
            <a:off x="685800" y="4400550"/>
            <a:ext cx="5486399" cy="360045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1200" b="1" i="0" u="none" strike="noStrike" cap="none" dirty="0" smtClean="0">
                <a:solidFill>
                  <a:schemeClr val="dk1"/>
                </a:solidFill>
                <a:latin typeface="Calibri"/>
                <a:ea typeface="Calibri"/>
                <a:cs typeface="Calibri"/>
                <a:sym typeface="Calibri"/>
              </a:rPr>
              <a:t>Instructor </a:t>
            </a:r>
            <a:r>
              <a:rPr lang="en-US" sz="1200" b="1" i="0" u="none" strike="noStrike" cap="none" dirty="0">
                <a:solidFill>
                  <a:schemeClr val="dk1"/>
                </a:solidFill>
                <a:latin typeface="Calibri"/>
                <a:ea typeface="Calibri"/>
                <a:cs typeface="Calibri"/>
                <a:sym typeface="Calibri"/>
              </a:rPr>
              <a:t>Notes</a:t>
            </a:r>
            <a:r>
              <a:rPr lang="en-US" sz="1200" b="0" i="0" u="none" strike="noStrike" cap="none" dirty="0">
                <a:solidFill>
                  <a:schemeClr val="dk1"/>
                </a:solidFill>
                <a:latin typeface="Calibri"/>
                <a:ea typeface="Calibri"/>
                <a:cs typeface="Calibri"/>
                <a:sym typeface="Calibri"/>
              </a:rPr>
              <a:t>: Pause after this slide so that students can identify whether it shows a symptom of opioid misuse or withdrawal and identify the body system affected (nervous, respiratory, digestive, or skeletal).</a:t>
            </a:r>
          </a:p>
        </p:txBody>
      </p:sp>
      <p:sp>
        <p:nvSpPr>
          <p:cNvPr id="273" name="Shape 273"/>
          <p:cNvSpPr txBox="1">
            <a:spLocks noGrp="1"/>
          </p:cNvSpPr>
          <p:nvPr>
            <p:ph type="sldNum" idx="12"/>
          </p:nvPr>
        </p:nvSpPr>
        <p:spPr>
          <a:xfrm>
            <a:off x="3884612" y="8685213"/>
            <a:ext cx="2971799" cy="458786"/>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Calibri"/>
                <a:ea typeface="Calibri"/>
                <a:cs typeface="Calibri"/>
                <a:sym typeface="Calibri"/>
              </a:rPr>
              <a:t>23</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10360083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9"/>
        <p:cNvGrpSpPr/>
        <p:nvPr/>
      </p:nvGrpSpPr>
      <p:grpSpPr>
        <a:xfrm>
          <a:off x="0" y="0"/>
          <a:ext cx="0" cy="0"/>
          <a:chOff x="0" y="0"/>
          <a:chExt cx="0" cy="0"/>
        </a:xfrm>
      </p:grpSpPr>
      <p:sp>
        <p:nvSpPr>
          <p:cNvPr id="280" name="Shape 280"/>
          <p:cNvSpPr>
            <a:spLocks noGrp="1" noRot="1" noChangeAspect="1"/>
          </p:cNvSpPr>
          <p:nvPr>
            <p:ph type="sldImg" idx="2"/>
          </p:nvPr>
        </p:nvSpPr>
        <p:spPr>
          <a:xfrm>
            <a:off x="1371600" y="1143000"/>
            <a:ext cx="41148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81" name="Shape 281"/>
          <p:cNvSpPr txBox="1">
            <a:spLocks noGrp="1"/>
          </p:cNvSpPr>
          <p:nvPr>
            <p:ph type="body" idx="1"/>
          </p:nvPr>
        </p:nvSpPr>
        <p:spPr>
          <a:xfrm>
            <a:off x="685800" y="4400550"/>
            <a:ext cx="5486399" cy="3600450"/>
          </a:xfrm>
          <a:prstGeom prst="rect">
            <a:avLst/>
          </a:prstGeom>
          <a:noFill/>
          <a:ln>
            <a:noFill/>
          </a:ln>
        </p:spPr>
        <p:txBody>
          <a:bodyPr lIns="91425" tIns="45700" rIns="91425" bIns="45700" anchor="t" anchorCtr="0">
            <a:noAutofit/>
          </a:bodyPr>
          <a:lstStyle/>
          <a:p>
            <a:pPr marL="0" marR="0" lvl="0" indent="0" algn="l" rtl="0">
              <a:spcBef>
                <a:spcPts val="0"/>
              </a:spcBef>
              <a:spcAft>
                <a:spcPts val="0"/>
              </a:spcAft>
              <a:buSzPct val="25000"/>
              <a:buNone/>
            </a:pPr>
            <a:r>
              <a:rPr lang="en-US" sz="1200" b="1" i="0" u="none" strike="noStrike" cap="none" dirty="0" smtClean="0">
                <a:solidFill>
                  <a:schemeClr val="dk1"/>
                </a:solidFill>
                <a:latin typeface="Calibri"/>
                <a:ea typeface="Calibri"/>
                <a:cs typeface="Calibri"/>
                <a:sym typeface="Calibri"/>
              </a:rPr>
              <a:t>Instructor </a:t>
            </a:r>
            <a:r>
              <a:rPr lang="en-US" sz="1200" b="1" i="0" u="none" strike="noStrike" cap="none" dirty="0">
                <a:solidFill>
                  <a:schemeClr val="dk1"/>
                </a:solidFill>
                <a:latin typeface="Calibri"/>
                <a:ea typeface="Calibri"/>
                <a:cs typeface="Calibri"/>
                <a:sym typeface="Calibri"/>
              </a:rPr>
              <a:t>Notes</a:t>
            </a:r>
            <a:r>
              <a:rPr lang="en-US" sz="1200" b="0" i="0" u="none" strike="noStrike" cap="none" dirty="0">
                <a:solidFill>
                  <a:schemeClr val="dk1"/>
                </a:solidFill>
                <a:latin typeface="Calibri"/>
                <a:ea typeface="Calibri"/>
                <a:cs typeface="Calibri"/>
                <a:sym typeface="Calibri"/>
              </a:rPr>
              <a:t>: Instruct students to match each key term on the left with its definition on the right. Then, display the correct answers.</a:t>
            </a:r>
          </a:p>
          <a:p>
            <a:pPr marL="0" marR="0" lvl="0" indent="0" algn="l" rtl="0">
              <a:lnSpc>
                <a:spcPct val="100000"/>
              </a:lnSpc>
              <a:spcBef>
                <a:spcPts val="0"/>
              </a:spcBef>
              <a:spcAft>
                <a:spcPts val="0"/>
              </a:spcAft>
              <a:buClr>
                <a:schemeClr val="dk1"/>
              </a:buClr>
              <a:buSzPct val="25000"/>
              <a:buFont typeface="Calibri"/>
              <a:buNone/>
            </a:pPr>
            <a:endParaRPr sz="1200" b="0" i="0" u="none" strike="noStrike" cap="none" dirty="0">
              <a:solidFill>
                <a:schemeClr val="dk1"/>
              </a:solidFill>
              <a:latin typeface="Calibri"/>
              <a:ea typeface="Calibri"/>
              <a:cs typeface="Calibri"/>
              <a:sym typeface="Calibri"/>
            </a:endParaRPr>
          </a:p>
          <a:p>
            <a:pPr marL="0" marR="0" lvl="0" indent="0" algn="l" rtl="0">
              <a:spcBef>
                <a:spcPts val="0"/>
              </a:spcBef>
              <a:buSzPct val="25000"/>
              <a:buNone/>
            </a:pPr>
            <a:endParaRPr sz="1200" b="0" i="0" u="none" strike="noStrike" cap="none" dirty="0">
              <a:solidFill>
                <a:schemeClr val="dk1"/>
              </a:solidFill>
              <a:latin typeface="Calibri"/>
              <a:ea typeface="Calibri"/>
              <a:cs typeface="Calibri"/>
              <a:sym typeface="Calibri"/>
            </a:endParaRPr>
          </a:p>
        </p:txBody>
      </p:sp>
      <p:sp>
        <p:nvSpPr>
          <p:cNvPr id="282" name="Shape 282"/>
          <p:cNvSpPr txBox="1">
            <a:spLocks noGrp="1"/>
          </p:cNvSpPr>
          <p:nvPr>
            <p:ph type="sldNum" idx="12"/>
          </p:nvPr>
        </p:nvSpPr>
        <p:spPr>
          <a:xfrm>
            <a:off x="3884612" y="8685213"/>
            <a:ext cx="2971799" cy="458786"/>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Calibri"/>
                <a:ea typeface="Calibri"/>
                <a:cs typeface="Calibri"/>
                <a:sym typeface="Calibri"/>
              </a:rPr>
              <a:t>24</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19598689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3"/>
        <p:cNvGrpSpPr/>
        <p:nvPr/>
      </p:nvGrpSpPr>
      <p:grpSpPr>
        <a:xfrm>
          <a:off x="0" y="0"/>
          <a:ext cx="0" cy="0"/>
          <a:chOff x="0" y="0"/>
          <a:chExt cx="0" cy="0"/>
        </a:xfrm>
      </p:grpSpPr>
      <p:sp>
        <p:nvSpPr>
          <p:cNvPr id="294" name="Shape 294"/>
          <p:cNvSpPr>
            <a:spLocks noGrp="1" noRot="1" noChangeAspect="1"/>
          </p:cNvSpPr>
          <p:nvPr>
            <p:ph type="sldImg" idx="2"/>
          </p:nvPr>
        </p:nvSpPr>
        <p:spPr>
          <a:xfrm>
            <a:off x="1371600" y="1143000"/>
            <a:ext cx="41148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95" name="Shape 295"/>
          <p:cNvSpPr txBox="1">
            <a:spLocks noGrp="1"/>
          </p:cNvSpPr>
          <p:nvPr>
            <p:ph type="body" idx="1"/>
          </p:nvPr>
        </p:nvSpPr>
        <p:spPr>
          <a:xfrm>
            <a:off x="685800" y="4400550"/>
            <a:ext cx="5486399" cy="3600450"/>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Calibri"/>
              <a:buNone/>
            </a:pPr>
            <a:r>
              <a:rPr lang="en-US" sz="1200" b="1" i="0" u="none" strike="noStrike" cap="none" dirty="0" smtClean="0">
                <a:solidFill>
                  <a:schemeClr val="dk1"/>
                </a:solidFill>
                <a:latin typeface="Calibri"/>
                <a:ea typeface="Calibri"/>
                <a:cs typeface="Calibri"/>
                <a:sym typeface="Calibri"/>
              </a:rPr>
              <a:t>Instructor </a:t>
            </a:r>
            <a:r>
              <a:rPr lang="en-US" sz="1200" b="1" i="0" u="none" strike="noStrike" cap="none" dirty="0">
                <a:solidFill>
                  <a:schemeClr val="dk1"/>
                </a:solidFill>
                <a:latin typeface="Calibri"/>
                <a:ea typeface="Calibri"/>
                <a:cs typeface="Calibri"/>
                <a:sym typeface="Calibri"/>
              </a:rPr>
              <a:t>Notes</a:t>
            </a:r>
            <a:r>
              <a:rPr lang="en-US" sz="1200" b="0" i="0" u="none" strike="noStrike" cap="none" dirty="0">
                <a:solidFill>
                  <a:schemeClr val="dk1"/>
                </a:solidFill>
                <a:latin typeface="Calibri"/>
                <a:ea typeface="Calibri"/>
                <a:cs typeface="Calibri"/>
                <a:sym typeface="Calibri"/>
              </a:rPr>
              <a:t>: Click to display the definition of </a:t>
            </a:r>
            <a:r>
              <a:rPr lang="en-US" sz="1200" b="0" i="1" u="none" strike="noStrike" cap="none" dirty="0">
                <a:solidFill>
                  <a:schemeClr val="dk1"/>
                </a:solidFill>
                <a:latin typeface="Calibri"/>
                <a:ea typeface="Calibri"/>
                <a:cs typeface="Calibri"/>
                <a:sym typeface="Calibri"/>
              </a:rPr>
              <a:t>public awareness campaign</a:t>
            </a:r>
            <a:r>
              <a:rPr lang="en-US" sz="1200" b="0" i="0" u="none" strike="noStrike" cap="none" dirty="0">
                <a:solidFill>
                  <a:schemeClr val="dk1"/>
                </a:solidFill>
                <a:latin typeface="Calibri"/>
                <a:ea typeface="Calibri"/>
                <a:cs typeface="Calibri"/>
                <a:sym typeface="Calibri"/>
              </a:rPr>
              <a:t>, and review with students to make sure everyone understands what a campaign is. Then, click to display possible topics. You may wish to provide an example for each topic.</a:t>
            </a:r>
          </a:p>
        </p:txBody>
      </p:sp>
      <p:sp>
        <p:nvSpPr>
          <p:cNvPr id="296" name="Shape 296"/>
          <p:cNvSpPr txBox="1">
            <a:spLocks noGrp="1"/>
          </p:cNvSpPr>
          <p:nvPr>
            <p:ph type="sldNum" idx="12"/>
          </p:nvPr>
        </p:nvSpPr>
        <p:spPr>
          <a:xfrm>
            <a:off x="3884612" y="8685213"/>
            <a:ext cx="2971799" cy="458786"/>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Calibri"/>
                <a:ea typeface="Calibri"/>
                <a:cs typeface="Calibri"/>
                <a:sym typeface="Calibri"/>
              </a:rPr>
              <a:t>25</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50485876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2"/>
        <p:cNvGrpSpPr/>
        <p:nvPr/>
      </p:nvGrpSpPr>
      <p:grpSpPr>
        <a:xfrm>
          <a:off x="0" y="0"/>
          <a:ext cx="0" cy="0"/>
          <a:chOff x="0" y="0"/>
          <a:chExt cx="0" cy="0"/>
        </a:xfrm>
      </p:grpSpPr>
      <p:sp>
        <p:nvSpPr>
          <p:cNvPr id="303" name="Shape 303"/>
          <p:cNvSpPr>
            <a:spLocks noGrp="1" noRot="1" noChangeAspect="1"/>
          </p:cNvSpPr>
          <p:nvPr>
            <p:ph type="sldImg" idx="2"/>
          </p:nvPr>
        </p:nvSpPr>
        <p:spPr>
          <a:xfrm>
            <a:off x="1371600" y="1143000"/>
            <a:ext cx="41148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304" name="Shape 304"/>
          <p:cNvSpPr txBox="1">
            <a:spLocks noGrp="1"/>
          </p:cNvSpPr>
          <p:nvPr>
            <p:ph type="body" idx="1"/>
          </p:nvPr>
        </p:nvSpPr>
        <p:spPr>
          <a:xfrm>
            <a:off x="685800" y="4400550"/>
            <a:ext cx="5486399" cy="3600450"/>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Calibri"/>
              <a:buNone/>
            </a:pPr>
            <a:r>
              <a:rPr lang="en-US" sz="1200" b="0" i="0" u="none" strike="noStrike" cap="none" dirty="0">
                <a:solidFill>
                  <a:schemeClr val="dk1"/>
                </a:solidFill>
                <a:latin typeface="Calibri"/>
                <a:ea typeface="Calibri"/>
                <a:cs typeface="Calibri"/>
                <a:sym typeface="Calibri"/>
              </a:rPr>
              <a:t>&lt;</a:t>
            </a:r>
            <a:r>
              <a:rPr lang="en-US" sz="1200" b="1" i="0" u="none" strike="noStrike" cap="none" dirty="0">
                <a:solidFill>
                  <a:schemeClr val="dk1"/>
                </a:solidFill>
                <a:latin typeface="Calibri"/>
                <a:ea typeface="Calibri"/>
                <a:cs typeface="Calibri"/>
                <a:sym typeface="Calibri"/>
              </a:rPr>
              <a:t>Image sources:</a:t>
            </a:r>
          </a:p>
          <a:p>
            <a:pPr marL="171450" marR="0" lvl="0" indent="-171450" algn="l" rtl="0">
              <a:lnSpc>
                <a:spcPct val="100000"/>
              </a:lnSpc>
              <a:spcBef>
                <a:spcPts val="0"/>
              </a:spcBef>
              <a:spcAft>
                <a:spcPts val="0"/>
              </a:spcAft>
              <a:buClr>
                <a:schemeClr val="dk1"/>
              </a:buClr>
              <a:buSzPct val="100000"/>
              <a:buFont typeface="Arial"/>
              <a:buChar char="•"/>
            </a:pPr>
            <a:r>
              <a:rPr lang="en-US" sz="1200" b="0" i="0" u="none" strike="noStrike" cap="none" dirty="0">
                <a:solidFill>
                  <a:schemeClr val="dk1"/>
                </a:solidFill>
                <a:latin typeface="Calibri"/>
                <a:ea typeface="Calibri"/>
                <a:cs typeface="Calibri"/>
                <a:sym typeface="Calibri"/>
              </a:rPr>
              <a:t>http://</a:t>
            </a:r>
            <a:r>
              <a:rPr lang="en-US" sz="1200" b="0" i="0" u="none" strike="noStrike" cap="none" dirty="0" err="1">
                <a:solidFill>
                  <a:schemeClr val="dk1"/>
                </a:solidFill>
                <a:latin typeface="Calibri"/>
                <a:ea typeface="Calibri"/>
                <a:cs typeface="Calibri"/>
                <a:sym typeface="Calibri"/>
              </a:rPr>
              <a:t>www.cdc.gov</a:t>
            </a:r>
            <a:r>
              <a:rPr lang="en-US" sz="1200" b="0" i="0" u="none" strike="noStrike" cap="none" dirty="0">
                <a:solidFill>
                  <a:schemeClr val="dk1"/>
                </a:solidFill>
                <a:latin typeface="Calibri"/>
                <a:ea typeface="Calibri"/>
                <a:cs typeface="Calibri"/>
                <a:sym typeface="Calibri"/>
              </a:rPr>
              <a:t>/</a:t>
            </a:r>
            <a:r>
              <a:rPr lang="en-US" sz="1200" b="0" i="0" u="none" strike="noStrike" cap="none" dirty="0" err="1">
                <a:solidFill>
                  <a:schemeClr val="dk1"/>
                </a:solidFill>
                <a:latin typeface="Calibri"/>
                <a:ea typeface="Calibri"/>
                <a:cs typeface="Calibri"/>
                <a:sym typeface="Calibri"/>
              </a:rPr>
              <a:t>drugoverdose</a:t>
            </a:r>
            <a:r>
              <a:rPr lang="en-US" sz="1200" b="0" i="0" u="none" strike="noStrike" cap="none" dirty="0">
                <a:solidFill>
                  <a:schemeClr val="dk1"/>
                </a:solidFill>
                <a:latin typeface="Calibri"/>
                <a:ea typeface="Calibri"/>
                <a:cs typeface="Calibri"/>
                <a:sym typeface="Calibri"/>
              </a:rPr>
              <a:t>/media/</a:t>
            </a:r>
            <a:r>
              <a:rPr lang="en-US" sz="1200" b="0" i="0" u="none" strike="noStrike" cap="none" dirty="0" err="1">
                <a:solidFill>
                  <a:schemeClr val="dk1"/>
                </a:solidFill>
                <a:latin typeface="Calibri"/>
                <a:ea typeface="Calibri"/>
                <a:cs typeface="Calibri"/>
                <a:sym typeface="Calibri"/>
              </a:rPr>
              <a:t>rx_resources.html</a:t>
            </a:r>
            <a:endParaRPr lang="en-US" sz="1200" b="0" i="0" u="none" strike="noStrike" cap="none" dirty="0">
              <a:solidFill>
                <a:schemeClr val="dk1"/>
              </a:solidFill>
              <a:latin typeface="Calibri"/>
              <a:ea typeface="Calibri"/>
              <a:cs typeface="Calibri"/>
              <a:sym typeface="Calibri"/>
            </a:endParaRPr>
          </a:p>
          <a:p>
            <a:pPr marL="171450" marR="0" lvl="0" indent="-171450" algn="l" rtl="0">
              <a:lnSpc>
                <a:spcPct val="100000"/>
              </a:lnSpc>
              <a:spcBef>
                <a:spcPts val="0"/>
              </a:spcBef>
              <a:spcAft>
                <a:spcPts val="0"/>
              </a:spcAft>
              <a:buClr>
                <a:schemeClr val="dk1"/>
              </a:buClr>
              <a:buSzPct val="100000"/>
              <a:buFont typeface="Arial"/>
              <a:buChar char="•"/>
            </a:pPr>
            <a:r>
              <a:rPr lang="en-US" sz="1200" b="0" i="0" u="none" strike="noStrike" cap="none" dirty="0">
                <a:solidFill>
                  <a:schemeClr val="dk1"/>
                </a:solidFill>
                <a:latin typeface="Calibri"/>
                <a:ea typeface="Calibri"/>
                <a:cs typeface="Calibri"/>
                <a:sym typeface="Calibri"/>
              </a:rPr>
              <a:t>http://</a:t>
            </a:r>
            <a:r>
              <a:rPr lang="en-US" sz="1200" b="0" i="0" u="none" strike="noStrike" cap="none" dirty="0" err="1">
                <a:solidFill>
                  <a:schemeClr val="dk1"/>
                </a:solidFill>
                <a:latin typeface="Calibri"/>
                <a:ea typeface="Calibri"/>
                <a:cs typeface="Calibri"/>
                <a:sym typeface="Calibri"/>
              </a:rPr>
              <a:t>www.girlslunchout.com</a:t>
            </a:r>
            <a:r>
              <a:rPr lang="en-US" sz="1200" b="0" i="0" u="none" strike="noStrike" cap="none" dirty="0">
                <a:solidFill>
                  <a:schemeClr val="dk1"/>
                </a:solidFill>
                <a:latin typeface="Calibri"/>
                <a:ea typeface="Calibri"/>
                <a:cs typeface="Calibri"/>
                <a:sym typeface="Calibri"/>
              </a:rPr>
              <a:t>/keeping-your-family-safe-twitter-party/</a:t>
            </a:r>
          </a:p>
          <a:p>
            <a:pPr marL="0" marR="0" lvl="0" indent="0" algn="l" rtl="0">
              <a:lnSpc>
                <a:spcPct val="100000"/>
              </a:lnSpc>
              <a:spcBef>
                <a:spcPts val="0"/>
              </a:spcBef>
              <a:spcAft>
                <a:spcPts val="0"/>
              </a:spcAft>
              <a:buClr>
                <a:schemeClr val="dk1"/>
              </a:buClr>
              <a:buSzPct val="25000"/>
              <a:buFont typeface="Arial"/>
              <a:buNone/>
            </a:pPr>
            <a:r>
              <a:rPr lang="en-US" sz="1200" b="0" i="0" u="none" strike="noStrike" cap="none" dirty="0">
                <a:solidFill>
                  <a:schemeClr val="dk1"/>
                </a:solidFill>
                <a:latin typeface="Calibri"/>
                <a:ea typeface="Calibri"/>
                <a:cs typeface="Calibri"/>
                <a:sym typeface="Calibri"/>
              </a:rPr>
              <a:t>&gt;</a:t>
            </a:r>
          </a:p>
          <a:p>
            <a:pPr marL="0" marR="0" lvl="0" indent="0" algn="l" rtl="0">
              <a:lnSpc>
                <a:spcPct val="100000"/>
              </a:lnSpc>
              <a:spcBef>
                <a:spcPts val="0"/>
              </a:spcBef>
              <a:spcAft>
                <a:spcPts val="0"/>
              </a:spcAft>
              <a:buClr>
                <a:schemeClr val="dk1"/>
              </a:buClr>
              <a:buSzPct val="25000"/>
              <a:buFont typeface="Calibri"/>
              <a:buNone/>
            </a:pPr>
            <a:endParaRPr sz="1200" b="0" i="0" u="none" strike="noStrike" cap="none" dirty="0">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ct val="25000"/>
              <a:buFont typeface="Calibri"/>
              <a:buNone/>
            </a:pPr>
            <a:r>
              <a:rPr lang="en-US" sz="1200" b="1" i="0" u="none" strike="noStrike" cap="none" dirty="0">
                <a:solidFill>
                  <a:schemeClr val="dk1"/>
                </a:solidFill>
                <a:latin typeface="Calibri"/>
                <a:ea typeface="Calibri"/>
                <a:cs typeface="Calibri"/>
                <a:sym typeface="Calibri"/>
              </a:rPr>
              <a:t>Instructor Notes</a:t>
            </a:r>
            <a:r>
              <a:rPr lang="en-US" sz="1200" b="0" i="0" u="none" strike="noStrike" cap="none" dirty="0">
                <a:solidFill>
                  <a:schemeClr val="dk1"/>
                </a:solidFill>
                <a:latin typeface="Calibri"/>
                <a:ea typeface="Calibri"/>
                <a:cs typeface="Calibri"/>
                <a:sym typeface="Calibri"/>
              </a:rPr>
              <a:t>: One way that students can help address problems with opioid misuse is by raising awareness through a social media campaign. Discuss both examples illustrated on the slide. These examples will help students brainstorm ideas for their own social media campaign.</a:t>
            </a:r>
          </a:p>
        </p:txBody>
      </p:sp>
      <p:sp>
        <p:nvSpPr>
          <p:cNvPr id="305" name="Shape 305"/>
          <p:cNvSpPr txBox="1">
            <a:spLocks noGrp="1"/>
          </p:cNvSpPr>
          <p:nvPr>
            <p:ph type="sldNum" idx="12"/>
          </p:nvPr>
        </p:nvSpPr>
        <p:spPr>
          <a:xfrm>
            <a:off x="3884612" y="8685213"/>
            <a:ext cx="2971799" cy="458786"/>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Calibri"/>
                <a:ea typeface="Calibri"/>
                <a:cs typeface="Calibri"/>
                <a:sym typeface="Calibri"/>
              </a:rPr>
              <a:t>26</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45339086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0"/>
        <p:cNvGrpSpPr/>
        <p:nvPr/>
      </p:nvGrpSpPr>
      <p:grpSpPr>
        <a:xfrm>
          <a:off x="0" y="0"/>
          <a:ext cx="0" cy="0"/>
          <a:chOff x="0" y="0"/>
          <a:chExt cx="0" cy="0"/>
        </a:xfrm>
      </p:grpSpPr>
      <p:sp>
        <p:nvSpPr>
          <p:cNvPr id="311" name="Shape 311"/>
          <p:cNvSpPr>
            <a:spLocks noGrp="1" noRot="1" noChangeAspect="1"/>
          </p:cNvSpPr>
          <p:nvPr>
            <p:ph type="sldImg" idx="2"/>
          </p:nvPr>
        </p:nvSpPr>
        <p:spPr>
          <a:xfrm>
            <a:off x="1371600" y="1143000"/>
            <a:ext cx="41148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312" name="Shape 312"/>
          <p:cNvSpPr txBox="1">
            <a:spLocks noGrp="1"/>
          </p:cNvSpPr>
          <p:nvPr>
            <p:ph type="body" idx="1"/>
          </p:nvPr>
        </p:nvSpPr>
        <p:spPr>
          <a:xfrm>
            <a:off x="685800" y="4400550"/>
            <a:ext cx="5486399" cy="3600450"/>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Calibri"/>
              <a:buNone/>
            </a:pPr>
            <a:r>
              <a:rPr lang="en-US" sz="1200" b="1" i="0" u="none" strike="noStrike" cap="none" dirty="0" smtClean="0">
                <a:solidFill>
                  <a:schemeClr val="dk1"/>
                </a:solidFill>
                <a:latin typeface="Calibri"/>
                <a:ea typeface="Calibri"/>
                <a:cs typeface="Calibri"/>
                <a:sym typeface="Calibri"/>
              </a:rPr>
              <a:t>Instructor </a:t>
            </a:r>
            <a:r>
              <a:rPr lang="en-US" sz="1200" b="1" i="0" u="none" strike="noStrike" cap="none" dirty="0">
                <a:solidFill>
                  <a:schemeClr val="dk1"/>
                </a:solidFill>
                <a:latin typeface="Calibri"/>
                <a:ea typeface="Calibri"/>
                <a:cs typeface="Calibri"/>
                <a:sym typeface="Calibri"/>
              </a:rPr>
              <a:t>Notes</a:t>
            </a:r>
            <a:r>
              <a:rPr lang="en-US" sz="1200" b="0" i="0" u="none" strike="noStrike" cap="none" dirty="0">
                <a:solidFill>
                  <a:schemeClr val="dk1"/>
                </a:solidFill>
                <a:latin typeface="Calibri"/>
                <a:ea typeface="Calibri"/>
                <a:cs typeface="Calibri"/>
                <a:sym typeface="Calibri"/>
              </a:rPr>
              <a:t>: You may wish to present these instructions one at a time so that all students are completing the same step simultaneously. This will help you answer any questions about a particular step for the entire class.</a:t>
            </a:r>
          </a:p>
        </p:txBody>
      </p:sp>
      <p:sp>
        <p:nvSpPr>
          <p:cNvPr id="313" name="Shape 313"/>
          <p:cNvSpPr txBox="1">
            <a:spLocks noGrp="1"/>
          </p:cNvSpPr>
          <p:nvPr>
            <p:ph type="sldNum" idx="12"/>
          </p:nvPr>
        </p:nvSpPr>
        <p:spPr>
          <a:xfrm>
            <a:off x="3884612" y="8685213"/>
            <a:ext cx="2971799" cy="458786"/>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Calibri"/>
                <a:ea typeface="Calibri"/>
                <a:cs typeface="Calibri"/>
                <a:sym typeface="Calibri"/>
              </a:rPr>
              <a:t>27</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86828849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
        <p:cNvGrpSpPr/>
        <p:nvPr/>
      </p:nvGrpSpPr>
      <p:grpSpPr>
        <a:xfrm>
          <a:off x="0" y="0"/>
          <a:ext cx="0" cy="0"/>
          <a:chOff x="0" y="0"/>
          <a:chExt cx="0" cy="0"/>
        </a:xfrm>
      </p:grpSpPr>
      <p:sp>
        <p:nvSpPr>
          <p:cNvPr id="101" name="Shape 101"/>
          <p:cNvSpPr>
            <a:spLocks noGrp="1" noRot="1" noChangeAspect="1"/>
          </p:cNvSpPr>
          <p:nvPr>
            <p:ph type="sldImg" idx="2"/>
          </p:nvPr>
        </p:nvSpPr>
        <p:spPr>
          <a:xfrm>
            <a:off x="1371600" y="1143000"/>
            <a:ext cx="41148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02" name="Shape 102"/>
          <p:cNvSpPr txBox="1">
            <a:spLocks noGrp="1"/>
          </p:cNvSpPr>
          <p:nvPr>
            <p:ph type="body" idx="1"/>
          </p:nvPr>
        </p:nvSpPr>
        <p:spPr>
          <a:xfrm>
            <a:off x="685800" y="4400550"/>
            <a:ext cx="5486399" cy="360045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1200" b="1" i="0" u="none" strike="noStrike" cap="none" dirty="0" smtClean="0">
                <a:solidFill>
                  <a:schemeClr val="dk1"/>
                </a:solidFill>
                <a:latin typeface="Calibri"/>
                <a:ea typeface="Calibri"/>
                <a:cs typeface="Calibri"/>
                <a:sym typeface="Calibri"/>
              </a:rPr>
              <a:t>Instructor </a:t>
            </a:r>
            <a:r>
              <a:rPr lang="en-US" sz="1200" b="1" i="0" u="none" strike="noStrike" cap="none" dirty="0">
                <a:solidFill>
                  <a:schemeClr val="dk1"/>
                </a:solidFill>
                <a:latin typeface="Calibri"/>
                <a:ea typeface="Calibri"/>
                <a:cs typeface="Calibri"/>
                <a:sym typeface="Calibri"/>
              </a:rPr>
              <a:t>Notes</a:t>
            </a:r>
            <a:r>
              <a:rPr lang="en-US" sz="1200" b="0" i="0" u="none" strike="noStrike" cap="none" dirty="0">
                <a:solidFill>
                  <a:schemeClr val="dk1"/>
                </a:solidFill>
                <a:latin typeface="Calibri"/>
                <a:ea typeface="Calibri"/>
                <a:cs typeface="Calibri"/>
                <a:sym typeface="Calibri"/>
              </a:rPr>
              <a:t>: Prior to class, determine whether anyone has a food allergy or dislikes chocolate so that you can prepare something else for these students to eat. Distribute a small piece of chocolate to each student, and ask them to describe how they feel after eating it. Write these words on the “After” column of the T-Chart. </a:t>
            </a:r>
          </a:p>
          <a:p>
            <a:pPr marL="0" marR="0" lvl="0" indent="0" algn="l" rtl="0">
              <a:spcBef>
                <a:spcPts val="0"/>
              </a:spcBef>
              <a:buSzPct val="25000"/>
              <a:buNone/>
            </a:pPr>
            <a:endParaRPr sz="1200" b="0" i="0" u="none" strike="noStrike" cap="none" dirty="0">
              <a:solidFill>
                <a:schemeClr val="dk1"/>
              </a:solidFill>
              <a:latin typeface="Calibri"/>
              <a:ea typeface="Calibri"/>
              <a:cs typeface="Calibri"/>
              <a:sym typeface="Calibri"/>
            </a:endParaRPr>
          </a:p>
          <a:p>
            <a:pPr marL="0" marR="0" lvl="0" indent="0" algn="l" rtl="0">
              <a:spcBef>
                <a:spcPts val="0"/>
              </a:spcBef>
              <a:buSzPct val="25000"/>
              <a:buNone/>
            </a:pPr>
            <a:r>
              <a:rPr lang="en-US" sz="1200" b="0" i="0" u="none" strike="noStrike" cap="none" dirty="0">
                <a:solidFill>
                  <a:schemeClr val="dk1"/>
                </a:solidFill>
                <a:latin typeface="Calibri"/>
                <a:ea typeface="Calibri"/>
                <a:cs typeface="Calibri"/>
                <a:sym typeface="Calibri"/>
              </a:rPr>
              <a:t>Connect the three activities in first three slides. Then, ask students to brainstorm other activities that might release the body’s “feel-good” chemicals.</a:t>
            </a:r>
          </a:p>
          <a:p>
            <a:pPr marL="0" marR="0" lvl="0" indent="0" algn="l" rtl="0">
              <a:spcBef>
                <a:spcPts val="0"/>
              </a:spcBef>
              <a:buSzPct val="25000"/>
              <a:buNone/>
            </a:pPr>
            <a:r>
              <a:rPr lang="en-US" sz="1200" b="0" i="0" u="none" strike="noStrike" cap="none" dirty="0">
                <a:solidFill>
                  <a:schemeClr val="dk1"/>
                </a:solidFill>
                <a:latin typeface="Calibri"/>
                <a:ea typeface="Calibri"/>
                <a:cs typeface="Calibri"/>
                <a:sym typeface="Calibri"/>
              </a:rPr>
              <a:t> </a:t>
            </a:r>
          </a:p>
          <a:p>
            <a:pPr marL="0" marR="0" lvl="0" indent="0" algn="l" rtl="0">
              <a:spcBef>
                <a:spcPts val="0"/>
              </a:spcBef>
              <a:buSzPct val="25000"/>
              <a:buNone/>
            </a:pPr>
            <a:endParaRPr sz="1200" b="0" i="0" u="none" strike="noStrike" cap="none" dirty="0">
              <a:solidFill>
                <a:schemeClr val="dk1"/>
              </a:solidFill>
              <a:latin typeface="Calibri"/>
              <a:ea typeface="Calibri"/>
              <a:cs typeface="Calibri"/>
              <a:sym typeface="Calibri"/>
            </a:endParaRPr>
          </a:p>
          <a:p>
            <a:pPr marL="0" marR="0" lvl="0" indent="0" algn="l" rtl="0">
              <a:spcBef>
                <a:spcPts val="0"/>
              </a:spcBef>
              <a:buSzPct val="25000"/>
              <a:buNone/>
            </a:pPr>
            <a:endParaRPr sz="1200" b="0" i="0" u="none" strike="noStrike" cap="none" dirty="0">
              <a:solidFill>
                <a:schemeClr val="dk1"/>
              </a:solidFill>
              <a:latin typeface="Calibri"/>
              <a:ea typeface="Calibri"/>
              <a:cs typeface="Calibri"/>
              <a:sym typeface="Calibri"/>
            </a:endParaRPr>
          </a:p>
        </p:txBody>
      </p:sp>
      <p:sp>
        <p:nvSpPr>
          <p:cNvPr id="103" name="Shape 103"/>
          <p:cNvSpPr txBox="1">
            <a:spLocks noGrp="1"/>
          </p:cNvSpPr>
          <p:nvPr>
            <p:ph type="sldNum" idx="12"/>
          </p:nvPr>
        </p:nvSpPr>
        <p:spPr>
          <a:xfrm>
            <a:off x="3884612" y="8685213"/>
            <a:ext cx="2971799" cy="458786"/>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Calibri"/>
                <a:ea typeface="Calibri"/>
                <a:cs typeface="Calibri"/>
                <a:sym typeface="Calibri"/>
              </a:rPr>
              <a:t>3</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56515519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
        <p:cNvGrpSpPr/>
        <p:nvPr/>
      </p:nvGrpSpPr>
      <p:grpSpPr>
        <a:xfrm>
          <a:off x="0" y="0"/>
          <a:ext cx="0" cy="0"/>
          <a:chOff x="0" y="0"/>
          <a:chExt cx="0" cy="0"/>
        </a:xfrm>
      </p:grpSpPr>
      <p:sp>
        <p:nvSpPr>
          <p:cNvPr id="109" name="Shape 109"/>
          <p:cNvSpPr>
            <a:spLocks noGrp="1" noRot="1" noChangeAspect="1"/>
          </p:cNvSpPr>
          <p:nvPr>
            <p:ph type="sldImg" idx="2"/>
          </p:nvPr>
        </p:nvSpPr>
        <p:spPr>
          <a:xfrm>
            <a:off x="1371600" y="1143000"/>
            <a:ext cx="41148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10" name="Shape 110"/>
          <p:cNvSpPr txBox="1">
            <a:spLocks noGrp="1"/>
          </p:cNvSpPr>
          <p:nvPr>
            <p:ph type="body" idx="1"/>
          </p:nvPr>
        </p:nvSpPr>
        <p:spPr>
          <a:xfrm>
            <a:off x="685800" y="4400550"/>
            <a:ext cx="5486399" cy="3600450"/>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Calibri"/>
              <a:buNone/>
            </a:pPr>
            <a:r>
              <a:rPr lang="en-US" sz="1200" b="1" i="0" u="none" strike="noStrike" cap="none" dirty="0" smtClean="0">
                <a:solidFill>
                  <a:schemeClr val="dk1"/>
                </a:solidFill>
                <a:latin typeface="Calibri"/>
                <a:ea typeface="Calibri"/>
                <a:cs typeface="Calibri"/>
                <a:sym typeface="Calibri"/>
              </a:rPr>
              <a:t>Instructor </a:t>
            </a:r>
            <a:r>
              <a:rPr lang="en-US" sz="1200" b="1" i="0" u="none" strike="noStrike" cap="none" dirty="0">
                <a:solidFill>
                  <a:schemeClr val="dk1"/>
                </a:solidFill>
                <a:latin typeface="Calibri"/>
                <a:ea typeface="Calibri"/>
                <a:cs typeface="Calibri"/>
                <a:sym typeface="Calibri"/>
              </a:rPr>
              <a:t>Notes</a:t>
            </a:r>
            <a:r>
              <a:rPr lang="en-US" sz="1200" b="0" i="0" u="none" strike="noStrike" cap="none" dirty="0">
                <a:solidFill>
                  <a:schemeClr val="dk1"/>
                </a:solidFill>
                <a:latin typeface="Calibri"/>
                <a:ea typeface="Calibri"/>
                <a:cs typeface="Calibri"/>
                <a:sym typeface="Calibri"/>
              </a:rPr>
              <a:t>: Click to reveal the image first, and discuss what students see and what they think is happening. Then, click to reveal the text and define endorphins.</a:t>
            </a:r>
          </a:p>
          <a:p>
            <a:pPr marL="0" marR="0" lvl="0" indent="0" algn="l" rtl="0">
              <a:spcBef>
                <a:spcPts val="0"/>
              </a:spcBef>
              <a:buSzPct val="25000"/>
              <a:buNone/>
            </a:pPr>
            <a:endParaRPr sz="1200" b="0" i="0" u="none" strike="noStrike" cap="none" dirty="0">
              <a:solidFill>
                <a:schemeClr val="dk1"/>
              </a:solidFill>
              <a:latin typeface="Calibri"/>
              <a:ea typeface="Calibri"/>
              <a:cs typeface="Calibri"/>
              <a:sym typeface="Calibri"/>
            </a:endParaRPr>
          </a:p>
          <a:p>
            <a:pPr marL="0" marR="0" lvl="0" indent="0" algn="l" rtl="0">
              <a:spcBef>
                <a:spcPts val="0"/>
              </a:spcBef>
              <a:buSzPct val="25000"/>
              <a:buNone/>
            </a:pPr>
            <a:endParaRPr sz="1200" b="0" i="0" u="none" strike="noStrike" cap="none" dirty="0">
              <a:solidFill>
                <a:schemeClr val="dk1"/>
              </a:solidFill>
              <a:latin typeface="Calibri"/>
              <a:ea typeface="Calibri"/>
              <a:cs typeface="Calibri"/>
              <a:sym typeface="Calibri"/>
            </a:endParaRPr>
          </a:p>
        </p:txBody>
      </p:sp>
      <p:sp>
        <p:nvSpPr>
          <p:cNvPr id="111" name="Shape 111"/>
          <p:cNvSpPr txBox="1">
            <a:spLocks noGrp="1"/>
          </p:cNvSpPr>
          <p:nvPr>
            <p:ph type="sldNum" idx="12"/>
          </p:nvPr>
        </p:nvSpPr>
        <p:spPr>
          <a:xfrm>
            <a:off x="3884612" y="8685213"/>
            <a:ext cx="2971799" cy="458786"/>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Calibri"/>
                <a:ea typeface="Calibri"/>
                <a:cs typeface="Calibri"/>
                <a:sym typeface="Calibri"/>
              </a:rPr>
              <a:t>4</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4324210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
        <p:cNvGrpSpPr/>
        <p:nvPr/>
      </p:nvGrpSpPr>
      <p:grpSpPr>
        <a:xfrm>
          <a:off x="0" y="0"/>
          <a:ext cx="0" cy="0"/>
          <a:chOff x="0" y="0"/>
          <a:chExt cx="0" cy="0"/>
        </a:xfrm>
      </p:grpSpPr>
      <p:sp>
        <p:nvSpPr>
          <p:cNvPr id="117" name="Shape 117"/>
          <p:cNvSpPr>
            <a:spLocks noGrp="1" noRot="1" noChangeAspect="1"/>
          </p:cNvSpPr>
          <p:nvPr>
            <p:ph type="sldImg" idx="2"/>
          </p:nvPr>
        </p:nvSpPr>
        <p:spPr>
          <a:xfrm>
            <a:off x="1371600" y="1143000"/>
            <a:ext cx="41148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18" name="Shape 118"/>
          <p:cNvSpPr txBox="1">
            <a:spLocks noGrp="1"/>
          </p:cNvSpPr>
          <p:nvPr>
            <p:ph type="body" idx="1"/>
          </p:nvPr>
        </p:nvSpPr>
        <p:spPr>
          <a:xfrm>
            <a:off x="685800" y="4400550"/>
            <a:ext cx="5486399" cy="360045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1200" b="1" i="0" u="none" strike="noStrike" cap="none" dirty="0" smtClean="0">
                <a:solidFill>
                  <a:schemeClr val="dk1"/>
                </a:solidFill>
                <a:latin typeface="Calibri"/>
                <a:ea typeface="Calibri"/>
                <a:cs typeface="Calibri"/>
                <a:sym typeface="Calibri"/>
              </a:rPr>
              <a:t>Instructor </a:t>
            </a:r>
            <a:r>
              <a:rPr lang="en-US" sz="1200" b="1" i="0" u="none" strike="noStrike" cap="none" dirty="0">
                <a:solidFill>
                  <a:schemeClr val="dk1"/>
                </a:solidFill>
                <a:latin typeface="Calibri"/>
                <a:ea typeface="Calibri"/>
                <a:cs typeface="Calibri"/>
                <a:sym typeface="Calibri"/>
              </a:rPr>
              <a:t>Notes</a:t>
            </a:r>
            <a:r>
              <a:rPr lang="en-US" sz="1200" b="0" i="0" u="none" strike="noStrike" cap="none" dirty="0">
                <a:solidFill>
                  <a:schemeClr val="dk1"/>
                </a:solidFill>
                <a:latin typeface="Calibri"/>
                <a:ea typeface="Calibri"/>
                <a:cs typeface="Calibri"/>
                <a:sym typeface="Calibri"/>
              </a:rPr>
              <a:t>: Click to reveal the image and then each bullet point of text, and discuss each with students before moving on to the next one.</a:t>
            </a:r>
          </a:p>
          <a:p>
            <a:pPr marL="0" marR="0" lvl="0" indent="0" algn="l" rtl="0">
              <a:spcBef>
                <a:spcPts val="0"/>
              </a:spcBef>
              <a:buSzPct val="25000"/>
              <a:buNone/>
            </a:pPr>
            <a:endParaRPr sz="1200" b="0" i="0" u="none" strike="noStrike" cap="none" dirty="0">
              <a:solidFill>
                <a:schemeClr val="dk1"/>
              </a:solidFill>
              <a:latin typeface="Calibri"/>
              <a:ea typeface="Calibri"/>
              <a:cs typeface="Calibri"/>
              <a:sym typeface="Calibri"/>
            </a:endParaRPr>
          </a:p>
          <a:p>
            <a:pPr marL="0" marR="0" lvl="0" indent="0" algn="l" rtl="0">
              <a:spcBef>
                <a:spcPts val="0"/>
              </a:spcBef>
              <a:buSzPct val="25000"/>
              <a:buNone/>
            </a:pPr>
            <a:r>
              <a:rPr lang="en-US" sz="1200" b="0" i="0" u="none" strike="noStrike" cap="none" dirty="0">
                <a:solidFill>
                  <a:schemeClr val="dk1"/>
                </a:solidFill>
                <a:latin typeface="Calibri"/>
                <a:ea typeface="Calibri"/>
                <a:cs typeface="Calibri"/>
                <a:sym typeface="Calibri"/>
              </a:rPr>
              <a:t>When people take opioid drugs, they experience a euphoric rush because these drugs also affect the brain regions involved in reward. Some people may misuse opioids because they want to intensify their experience by taking the drug in ways other than those prescribed. Some people don’t use opioids to control pain. They use opioids because it gives them a relaxed, “high” feeling.</a:t>
            </a:r>
          </a:p>
          <a:p>
            <a:pPr marL="0" marR="0" lvl="0" indent="0" algn="l" rtl="0">
              <a:spcBef>
                <a:spcPts val="0"/>
              </a:spcBef>
              <a:buSzPct val="25000"/>
              <a:buNone/>
            </a:pPr>
            <a:endParaRPr sz="1200" b="0" i="0" u="none" strike="noStrike" cap="none" dirty="0">
              <a:solidFill>
                <a:schemeClr val="dk1"/>
              </a:solidFill>
              <a:latin typeface="Calibri"/>
              <a:ea typeface="Calibri"/>
              <a:cs typeface="Calibri"/>
              <a:sym typeface="Calibri"/>
            </a:endParaRPr>
          </a:p>
          <a:p>
            <a:pPr marL="0" marR="0" lvl="0" indent="0" algn="l" rtl="0">
              <a:spcBef>
                <a:spcPts val="0"/>
              </a:spcBef>
              <a:buSzPct val="25000"/>
              <a:buNone/>
            </a:pPr>
            <a:endParaRPr sz="1200" b="0" i="0" u="none" strike="noStrike" cap="none" dirty="0">
              <a:solidFill>
                <a:schemeClr val="dk1"/>
              </a:solidFill>
              <a:latin typeface="Calibri"/>
              <a:ea typeface="Calibri"/>
              <a:cs typeface="Calibri"/>
              <a:sym typeface="Calibri"/>
            </a:endParaRPr>
          </a:p>
        </p:txBody>
      </p:sp>
      <p:sp>
        <p:nvSpPr>
          <p:cNvPr id="119" name="Shape 119"/>
          <p:cNvSpPr txBox="1">
            <a:spLocks noGrp="1"/>
          </p:cNvSpPr>
          <p:nvPr>
            <p:ph type="sldNum" idx="12"/>
          </p:nvPr>
        </p:nvSpPr>
        <p:spPr>
          <a:xfrm>
            <a:off x="3884612" y="8685213"/>
            <a:ext cx="2971799" cy="458786"/>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Calibri"/>
                <a:ea typeface="Calibri"/>
                <a:cs typeface="Calibri"/>
                <a:sym typeface="Calibri"/>
              </a:rPr>
              <a:t>5</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50867849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4"/>
        <p:cNvGrpSpPr/>
        <p:nvPr/>
      </p:nvGrpSpPr>
      <p:grpSpPr>
        <a:xfrm>
          <a:off x="0" y="0"/>
          <a:ext cx="0" cy="0"/>
          <a:chOff x="0" y="0"/>
          <a:chExt cx="0" cy="0"/>
        </a:xfrm>
      </p:grpSpPr>
      <p:sp>
        <p:nvSpPr>
          <p:cNvPr id="125" name="Shape 125"/>
          <p:cNvSpPr>
            <a:spLocks noGrp="1" noRot="1" noChangeAspect="1"/>
          </p:cNvSpPr>
          <p:nvPr>
            <p:ph type="sldImg" idx="2"/>
          </p:nvPr>
        </p:nvSpPr>
        <p:spPr>
          <a:xfrm>
            <a:off x="1371600" y="1143000"/>
            <a:ext cx="41148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26" name="Shape 126"/>
          <p:cNvSpPr txBox="1">
            <a:spLocks noGrp="1"/>
          </p:cNvSpPr>
          <p:nvPr>
            <p:ph type="body" idx="1"/>
          </p:nvPr>
        </p:nvSpPr>
        <p:spPr>
          <a:xfrm>
            <a:off x="685800" y="4400550"/>
            <a:ext cx="5486399" cy="3600450"/>
          </a:xfrm>
          <a:prstGeom prst="rect">
            <a:avLst/>
          </a:prstGeom>
          <a:noFill/>
          <a:ln>
            <a:noFill/>
          </a:ln>
        </p:spPr>
        <p:txBody>
          <a:bodyPr lIns="91425" tIns="45700" rIns="91425" bIns="45700" anchor="t" anchorCtr="0">
            <a:noAutofit/>
          </a:bodyPr>
          <a:lstStyle/>
          <a:p>
            <a:pPr marL="0" marR="0" lvl="0" indent="0" algn="l" rtl="0">
              <a:spcBef>
                <a:spcPts val="0"/>
              </a:spcBef>
              <a:spcAft>
                <a:spcPts val="0"/>
              </a:spcAft>
              <a:buSzPct val="25000"/>
              <a:buNone/>
            </a:pPr>
            <a:r>
              <a:rPr lang="en-US" sz="1200" b="1" i="0" u="none" strike="noStrike" cap="none" dirty="0" smtClean="0">
                <a:solidFill>
                  <a:schemeClr val="dk1"/>
                </a:solidFill>
                <a:latin typeface="Calibri"/>
                <a:ea typeface="Calibri"/>
                <a:cs typeface="Calibri"/>
                <a:sym typeface="Calibri"/>
              </a:rPr>
              <a:t>Instructor </a:t>
            </a:r>
            <a:r>
              <a:rPr lang="en-US" sz="1200" b="1" i="0" u="none" strike="noStrike" cap="none" dirty="0">
                <a:solidFill>
                  <a:schemeClr val="dk1"/>
                </a:solidFill>
                <a:latin typeface="Calibri"/>
                <a:ea typeface="Calibri"/>
                <a:cs typeface="Calibri"/>
                <a:sym typeface="Calibri"/>
              </a:rPr>
              <a:t>Notes</a:t>
            </a:r>
            <a:r>
              <a:rPr lang="en-US" sz="1200" b="0" i="0" u="none" strike="noStrike" cap="none" dirty="0">
                <a:solidFill>
                  <a:schemeClr val="dk1"/>
                </a:solidFill>
                <a:latin typeface="Calibri"/>
                <a:ea typeface="Calibri"/>
                <a:cs typeface="Calibri"/>
                <a:sym typeface="Calibri"/>
              </a:rPr>
              <a:t>: In small groups, students should read the linked article, take notes on a separate sheet of paper, and then discuss the questions. As a whole class, share out small-group responses. </a:t>
            </a:r>
          </a:p>
          <a:p>
            <a:pPr marL="0" marR="0" lvl="0" indent="0" algn="l" rtl="0">
              <a:lnSpc>
                <a:spcPct val="100000"/>
              </a:lnSpc>
              <a:spcBef>
                <a:spcPts val="0"/>
              </a:spcBef>
              <a:spcAft>
                <a:spcPts val="0"/>
              </a:spcAft>
              <a:buClr>
                <a:schemeClr val="dk1"/>
              </a:buClr>
              <a:buSzPct val="25000"/>
              <a:buFont typeface="Calibri"/>
              <a:buNone/>
            </a:pPr>
            <a:endParaRPr sz="1200" b="0" i="0" u="none" strike="noStrike" cap="none" dirty="0">
              <a:solidFill>
                <a:schemeClr val="dk1"/>
              </a:solidFill>
              <a:latin typeface="Calibri"/>
              <a:ea typeface="Calibri"/>
              <a:cs typeface="Calibri"/>
              <a:sym typeface="Calibri"/>
            </a:endParaRPr>
          </a:p>
          <a:p>
            <a:pPr marL="0" marR="0" lvl="0" indent="0" algn="l" rtl="0">
              <a:spcBef>
                <a:spcPts val="0"/>
              </a:spcBef>
              <a:buSzPct val="25000"/>
              <a:buNone/>
            </a:pPr>
            <a:endParaRPr sz="1200" b="0" i="0" u="none" strike="noStrike" cap="none" dirty="0">
              <a:solidFill>
                <a:schemeClr val="dk1"/>
              </a:solidFill>
              <a:latin typeface="Calibri"/>
              <a:ea typeface="Calibri"/>
              <a:cs typeface="Calibri"/>
              <a:sym typeface="Calibri"/>
            </a:endParaRPr>
          </a:p>
        </p:txBody>
      </p:sp>
      <p:sp>
        <p:nvSpPr>
          <p:cNvPr id="127" name="Shape 127"/>
          <p:cNvSpPr txBox="1">
            <a:spLocks noGrp="1"/>
          </p:cNvSpPr>
          <p:nvPr>
            <p:ph type="sldNum" idx="12"/>
          </p:nvPr>
        </p:nvSpPr>
        <p:spPr>
          <a:xfrm>
            <a:off x="3884612" y="8685213"/>
            <a:ext cx="2971799" cy="458786"/>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Calibri"/>
                <a:ea typeface="Calibri"/>
                <a:cs typeface="Calibri"/>
                <a:sym typeface="Calibri"/>
              </a:rPr>
              <a:t>6</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02002852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3"/>
        <p:cNvGrpSpPr/>
        <p:nvPr/>
      </p:nvGrpSpPr>
      <p:grpSpPr>
        <a:xfrm>
          <a:off x="0" y="0"/>
          <a:ext cx="0" cy="0"/>
          <a:chOff x="0" y="0"/>
          <a:chExt cx="0" cy="0"/>
        </a:xfrm>
      </p:grpSpPr>
      <p:sp>
        <p:nvSpPr>
          <p:cNvPr id="134" name="Shape 134"/>
          <p:cNvSpPr>
            <a:spLocks noGrp="1" noRot="1" noChangeAspect="1"/>
          </p:cNvSpPr>
          <p:nvPr>
            <p:ph type="sldImg" idx="2"/>
          </p:nvPr>
        </p:nvSpPr>
        <p:spPr>
          <a:xfrm>
            <a:off x="1371600" y="1143000"/>
            <a:ext cx="41148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35" name="Shape 135"/>
          <p:cNvSpPr txBox="1">
            <a:spLocks noGrp="1"/>
          </p:cNvSpPr>
          <p:nvPr>
            <p:ph type="body" idx="1"/>
          </p:nvPr>
        </p:nvSpPr>
        <p:spPr>
          <a:xfrm>
            <a:off x="685800" y="4400550"/>
            <a:ext cx="5486399" cy="3600450"/>
          </a:xfrm>
          <a:prstGeom prst="rect">
            <a:avLst/>
          </a:prstGeom>
          <a:noFill/>
          <a:ln>
            <a:noFill/>
          </a:ln>
        </p:spPr>
        <p:txBody>
          <a:bodyPr lIns="91425" tIns="45700" rIns="91425" bIns="45700" anchor="t" anchorCtr="0">
            <a:noAutofit/>
          </a:bodyPr>
          <a:lstStyle/>
          <a:p>
            <a:pPr marL="0" marR="0" lvl="0" indent="0" algn="l" rtl="0">
              <a:spcBef>
                <a:spcPts val="0"/>
              </a:spcBef>
              <a:spcAft>
                <a:spcPts val="0"/>
              </a:spcAft>
              <a:buClr>
                <a:schemeClr val="dk1"/>
              </a:buClr>
              <a:buSzPct val="25000"/>
              <a:buFont typeface="Calibri"/>
              <a:buNone/>
            </a:pPr>
            <a:r>
              <a:rPr lang="en-US" sz="1200" b="1" i="0" u="none" strike="noStrike" cap="none" dirty="0" smtClean="0">
                <a:solidFill>
                  <a:schemeClr val="dk1"/>
                </a:solidFill>
                <a:latin typeface="Calibri"/>
                <a:ea typeface="Calibri"/>
                <a:cs typeface="Calibri"/>
                <a:sym typeface="Calibri"/>
              </a:rPr>
              <a:t>Instructor </a:t>
            </a:r>
            <a:r>
              <a:rPr lang="en-US" sz="1200" b="1" i="0" u="none" strike="noStrike" cap="none" dirty="0">
                <a:solidFill>
                  <a:schemeClr val="dk1"/>
                </a:solidFill>
                <a:latin typeface="Calibri"/>
                <a:ea typeface="Calibri"/>
                <a:cs typeface="Calibri"/>
                <a:sym typeface="Calibri"/>
              </a:rPr>
              <a:t>Notes</a:t>
            </a:r>
            <a:r>
              <a:rPr lang="en-US" sz="1200" b="0" i="0" u="none" strike="noStrike" cap="none" dirty="0">
                <a:solidFill>
                  <a:schemeClr val="dk1"/>
                </a:solidFill>
                <a:latin typeface="Calibri"/>
                <a:ea typeface="Calibri"/>
                <a:cs typeface="Calibri"/>
                <a:sym typeface="Calibri"/>
              </a:rPr>
              <a:t>: As they view the image, students should note how the brains are different: the left side shows normal activation of the brain during a cognitive task. The right side shows brain activation with the influence of opioids. Activation is shown by color: red shows strongest activity, then orange, then yellow, then green. The image on the left shows strong activation in red and orange in the target area, while the image on the right shows much less and weaker activation, with only a little yellow and green.</a:t>
            </a:r>
          </a:p>
          <a:p>
            <a:pPr marL="0" marR="0" lvl="0" indent="0" algn="l" rtl="0">
              <a:lnSpc>
                <a:spcPct val="100000"/>
              </a:lnSpc>
              <a:spcBef>
                <a:spcPts val="0"/>
              </a:spcBef>
              <a:spcAft>
                <a:spcPts val="0"/>
              </a:spcAft>
              <a:buClr>
                <a:schemeClr val="dk1"/>
              </a:buClr>
              <a:buSzPct val="25000"/>
              <a:buFont typeface="Calibri"/>
              <a:buNone/>
            </a:pPr>
            <a:endParaRPr sz="1200" b="0" i="0" u="none" strike="noStrike" cap="none" dirty="0">
              <a:solidFill>
                <a:schemeClr val="dk1"/>
              </a:solidFill>
              <a:latin typeface="Calibri"/>
              <a:ea typeface="Calibri"/>
              <a:cs typeface="Calibri"/>
              <a:sym typeface="Calibri"/>
            </a:endParaRPr>
          </a:p>
          <a:p>
            <a:pPr marL="0" marR="0" lvl="0" indent="0" algn="l" rtl="0">
              <a:spcBef>
                <a:spcPts val="0"/>
              </a:spcBef>
              <a:buSzPct val="25000"/>
              <a:buNone/>
            </a:pPr>
            <a:endParaRPr sz="1200" b="0" i="0" u="none" strike="noStrike" cap="none" dirty="0">
              <a:solidFill>
                <a:schemeClr val="dk1"/>
              </a:solidFill>
              <a:latin typeface="Calibri"/>
              <a:ea typeface="Calibri"/>
              <a:cs typeface="Calibri"/>
              <a:sym typeface="Calibri"/>
            </a:endParaRPr>
          </a:p>
        </p:txBody>
      </p:sp>
      <p:sp>
        <p:nvSpPr>
          <p:cNvPr id="136" name="Shape 136"/>
          <p:cNvSpPr txBox="1">
            <a:spLocks noGrp="1"/>
          </p:cNvSpPr>
          <p:nvPr>
            <p:ph type="sldNum" idx="12"/>
          </p:nvPr>
        </p:nvSpPr>
        <p:spPr>
          <a:xfrm>
            <a:off x="3884612" y="8685213"/>
            <a:ext cx="2971799" cy="458786"/>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Calibri"/>
                <a:ea typeface="Calibri"/>
                <a:cs typeface="Calibri"/>
                <a:sym typeface="Calibri"/>
              </a:rPr>
              <a:t>7</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5753290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
        <p:cNvGrpSpPr/>
        <p:nvPr/>
      </p:nvGrpSpPr>
      <p:grpSpPr>
        <a:xfrm>
          <a:off x="0" y="0"/>
          <a:ext cx="0" cy="0"/>
          <a:chOff x="0" y="0"/>
          <a:chExt cx="0" cy="0"/>
        </a:xfrm>
      </p:grpSpPr>
      <p:sp>
        <p:nvSpPr>
          <p:cNvPr id="143" name="Shape 143"/>
          <p:cNvSpPr>
            <a:spLocks noGrp="1" noRot="1" noChangeAspect="1"/>
          </p:cNvSpPr>
          <p:nvPr>
            <p:ph type="sldImg" idx="2"/>
          </p:nvPr>
        </p:nvSpPr>
        <p:spPr>
          <a:xfrm>
            <a:off x="1371600" y="1143000"/>
            <a:ext cx="41148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44" name="Shape 144"/>
          <p:cNvSpPr txBox="1">
            <a:spLocks noGrp="1"/>
          </p:cNvSpPr>
          <p:nvPr>
            <p:ph type="body" idx="1"/>
          </p:nvPr>
        </p:nvSpPr>
        <p:spPr>
          <a:xfrm>
            <a:off x="685800" y="4400550"/>
            <a:ext cx="5486399" cy="360045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1200" b="1" i="0" u="none" strike="noStrike" cap="none" dirty="0" smtClean="0">
                <a:solidFill>
                  <a:schemeClr val="dk1"/>
                </a:solidFill>
                <a:latin typeface="Calibri"/>
                <a:ea typeface="Calibri"/>
                <a:cs typeface="Calibri"/>
                <a:sym typeface="Calibri"/>
              </a:rPr>
              <a:t>Instructor </a:t>
            </a:r>
            <a:r>
              <a:rPr lang="en-US" sz="1200" b="1" i="0" u="none" strike="noStrike" cap="none" dirty="0">
                <a:solidFill>
                  <a:schemeClr val="dk1"/>
                </a:solidFill>
                <a:latin typeface="Calibri"/>
                <a:ea typeface="Calibri"/>
                <a:cs typeface="Calibri"/>
                <a:sym typeface="Calibri"/>
              </a:rPr>
              <a:t>Notes</a:t>
            </a:r>
            <a:r>
              <a:rPr lang="en-US" sz="1200" b="0" i="0" u="none" strike="noStrike" cap="none" dirty="0">
                <a:solidFill>
                  <a:schemeClr val="dk1"/>
                </a:solidFill>
                <a:latin typeface="Calibri"/>
                <a:ea typeface="Calibri"/>
                <a:cs typeface="Calibri"/>
                <a:sym typeface="Calibri"/>
              </a:rPr>
              <a:t>: Conduct the activity described in the Educator Guide.</a:t>
            </a:r>
          </a:p>
          <a:p>
            <a:pPr marL="0" marR="0" lvl="0" indent="0" algn="l" rtl="0">
              <a:spcBef>
                <a:spcPts val="0"/>
              </a:spcBef>
              <a:buSzPct val="25000"/>
              <a:buNone/>
            </a:pPr>
            <a:r>
              <a:rPr lang="en-US" sz="1200" b="0" i="0" u="none" strike="noStrike" cap="none" dirty="0">
                <a:solidFill>
                  <a:schemeClr val="dk1"/>
                </a:solidFill>
                <a:latin typeface="Calibri"/>
                <a:ea typeface="Calibri"/>
                <a:cs typeface="Calibri"/>
                <a:sym typeface="Calibri"/>
              </a:rPr>
              <a:t>1. Direct students to stand around the room, a little more than an arm’s-length apart. They should not be able to touch each other.</a:t>
            </a:r>
          </a:p>
          <a:p>
            <a:pPr marL="0" marR="0" lvl="0" indent="0" algn="l" rtl="0">
              <a:spcBef>
                <a:spcPts val="0"/>
              </a:spcBef>
              <a:buSzPct val="25000"/>
              <a:buNone/>
            </a:pPr>
            <a:r>
              <a:rPr lang="en-US" sz="1200" b="0" i="0" u="none" strike="noStrike" cap="none" dirty="0">
                <a:solidFill>
                  <a:schemeClr val="dk1"/>
                </a:solidFill>
                <a:latin typeface="Calibri"/>
                <a:ea typeface="Calibri"/>
                <a:cs typeface="Calibri"/>
                <a:sym typeface="Calibri"/>
              </a:rPr>
              <a:t>2. Ask: How can we send a message from student to student using our arms and fingers only?</a:t>
            </a:r>
          </a:p>
          <a:p>
            <a:pPr marL="0" marR="0" lvl="0" indent="0" algn="l" rtl="0">
              <a:spcBef>
                <a:spcPts val="0"/>
              </a:spcBef>
              <a:buSzPct val="25000"/>
              <a:buNone/>
            </a:pPr>
            <a:r>
              <a:rPr lang="en-US" sz="1200" b="0" i="0" u="none" strike="noStrike" cap="none" dirty="0">
                <a:solidFill>
                  <a:schemeClr val="dk1"/>
                </a:solidFill>
                <a:latin typeface="Calibri"/>
                <a:ea typeface="Calibri"/>
                <a:cs typeface="Calibri"/>
                <a:sym typeface="Calibri"/>
              </a:rPr>
              <a:t>3. Students should try to extend their arms and spread their fingers to send signals like sign language. Encourage other creative ways to send a message using only their arms and fingers. </a:t>
            </a:r>
          </a:p>
          <a:p>
            <a:pPr marL="0" marR="0" lvl="0" indent="0" algn="l" rtl="0">
              <a:spcBef>
                <a:spcPts val="0"/>
              </a:spcBef>
              <a:buSzPct val="25000"/>
              <a:buNone/>
            </a:pPr>
            <a:r>
              <a:rPr lang="en-US" sz="1200" b="0" i="0" u="none" strike="noStrike" cap="none" dirty="0">
                <a:solidFill>
                  <a:schemeClr val="dk1"/>
                </a:solidFill>
                <a:latin typeface="Calibri"/>
                <a:ea typeface="Calibri"/>
                <a:cs typeface="Calibri"/>
                <a:sym typeface="Calibri"/>
              </a:rPr>
              <a:t>4. See if students can point out a drawback of this model. (There isn’t a direct connection between students.) This will segue into the purpose of neurotransmitters.</a:t>
            </a:r>
          </a:p>
          <a:p>
            <a:pPr marL="0" marR="0" lvl="0" indent="0" algn="l" rtl="0">
              <a:spcBef>
                <a:spcPts val="0"/>
              </a:spcBef>
              <a:buSzPct val="25000"/>
              <a:buNone/>
            </a:pPr>
            <a:endParaRPr sz="1200" b="0" i="0" u="none" strike="noStrike" cap="none" dirty="0">
              <a:solidFill>
                <a:schemeClr val="dk1"/>
              </a:solidFill>
              <a:latin typeface="Calibri"/>
              <a:ea typeface="Calibri"/>
              <a:cs typeface="Calibri"/>
              <a:sym typeface="Calibri"/>
            </a:endParaRPr>
          </a:p>
        </p:txBody>
      </p:sp>
      <p:sp>
        <p:nvSpPr>
          <p:cNvPr id="145" name="Shape 145"/>
          <p:cNvSpPr txBox="1">
            <a:spLocks noGrp="1"/>
          </p:cNvSpPr>
          <p:nvPr>
            <p:ph type="sldNum" idx="12"/>
          </p:nvPr>
        </p:nvSpPr>
        <p:spPr>
          <a:xfrm>
            <a:off x="3884612" y="8685213"/>
            <a:ext cx="2971799" cy="458786"/>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Calibri"/>
                <a:ea typeface="Calibri"/>
                <a:cs typeface="Calibri"/>
                <a:sym typeface="Calibri"/>
              </a:rPr>
              <a:t>8</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17593520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0"/>
        <p:cNvGrpSpPr/>
        <p:nvPr/>
      </p:nvGrpSpPr>
      <p:grpSpPr>
        <a:xfrm>
          <a:off x="0" y="0"/>
          <a:ext cx="0" cy="0"/>
          <a:chOff x="0" y="0"/>
          <a:chExt cx="0" cy="0"/>
        </a:xfrm>
      </p:grpSpPr>
      <p:sp>
        <p:nvSpPr>
          <p:cNvPr id="151" name="Shape 151"/>
          <p:cNvSpPr>
            <a:spLocks noGrp="1" noRot="1" noChangeAspect="1"/>
          </p:cNvSpPr>
          <p:nvPr>
            <p:ph type="sldImg" idx="2"/>
          </p:nvPr>
        </p:nvSpPr>
        <p:spPr>
          <a:xfrm>
            <a:off x="1371600" y="1143000"/>
            <a:ext cx="41148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52" name="Shape 152"/>
          <p:cNvSpPr txBox="1">
            <a:spLocks noGrp="1"/>
          </p:cNvSpPr>
          <p:nvPr>
            <p:ph type="body" idx="1"/>
          </p:nvPr>
        </p:nvSpPr>
        <p:spPr>
          <a:xfrm>
            <a:off x="685800" y="4400550"/>
            <a:ext cx="5486399" cy="360045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1200" b="1" i="0" u="none" strike="noStrike" cap="none" dirty="0" smtClean="0">
                <a:solidFill>
                  <a:schemeClr val="dk1"/>
                </a:solidFill>
                <a:latin typeface="Calibri"/>
                <a:ea typeface="Calibri"/>
                <a:cs typeface="Calibri"/>
                <a:sym typeface="Calibri"/>
              </a:rPr>
              <a:t>Instructor </a:t>
            </a:r>
            <a:r>
              <a:rPr lang="en-US" sz="1200" b="1" i="0" u="none" strike="noStrike" cap="none" dirty="0">
                <a:solidFill>
                  <a:schemeClr val="dk1"/>
                </a:solidFill>
                <a:latin typeface="Calibri"/>
                <a:ea typeface="Calibri"/>
                <a:cs typeface="Calibri"/>
                <a:sym typeface="Calibri"/>
              </a:rPr>
              <a:t>Notes</a:t>
            </a:r>
            <a:r>
              <a:rPr lang="en-US" sz="1200" b="0" i="0" u="none" strike="noStrike" cap="none" dirty="0">
                <a:solidFill>
                  <a:schemeClr val="dk1"/>
                </a:solidFill>
                <a:latin typeface="Calibri"/>
                <a:ea typeface="Calibri"/>
                <a:cs typeface="Calibri"/>
                <a:sym typeface="Calibri"/>
              </a:rPr>
              <a:t>: Describe how neurons are composed of several parts: the soma (cell body), dendrites (branches), and an axon (fibers) leading to a terminal (bulb). Point to each part in the diagram. Make connections, or encourage students to do so, between their body parts in the previous model activity and the neuron. (The body is the soma, the arm is the axon, and their fingertips are the terminal.) Then, ask students to predict what each part of a neuron does. </a:t>
            </a:r>
          </a:p>
          <a:p>
            <a:pPr marL="0" marR="0" lvl="0" indent="0" algn="l" rtl="0">
              <a:spcBef>
                <a:spcPts val="0"/>
              </a:spcBef>
              <a:buSzPct val="25000"/>
              <a:buNone/>
            </a:pPr>
            <a:endParaRPr sz="1200" b="0" i="0" u="none" strike="noStrike" cap="none" dirty="0">
              <a:solidFill>
                <a:schemeClr val="dk1"/>
              </a:solidFill>
              <a:latin typeface="Calibri"/>
              <a:ea typeface="Calibri"/>
              <a:cs typeface="Calibri"/>
              <a:sym typeface="Calibri"/>
            </a:endParaRPr>
          </a:p>
          <a:p>
            <a:pPr marL="0" marR="0" lvl="0" indent="0" algn="l" rtl="0">
              <a:spcBef>
                <a:spcPts val="0"/>
              </a:spcBef>
              <a:buSzPct val="25000"/>
              <a:buNone/>
            </a:pPr>
            <a:r>
              <a:rPr lang="en-US" sz="1200" b="0" i="0" u="none" strike="noStrike" cap="none" dirty="0">
                <a:solidFill>
                  <a:schemeClr val="dk1"/>
                </a:solidFill>
                <a:latin typeface="Calibri"/>
                <a:ea typeface="Calibri"/>
                <a:cs typeface="Calibri"/>
                <a:sym typeface="Calibri"/>
              </a:rPr>
              <a:t>Once students have had a chance to explore the image, explain the purpose of each part. The branches (dendrites) receive messages from neighboring neurons. The middle (soma) processes the information. It creates an electrical signal (a major impulse called the </a:t>
            </a:r>
            <a:r>
              <a:rPr lang="en-US" sz="1200" b="0" i="1" u="none" strike="noStrike" cap="none" dirty="0">
                <a:solidFill>
                  <a:schemeClr val="dk1"/>
                </a:solidFill>
                <a:latin typeface="Calibri"/>
                <a:ea typeface="Calibri"/>
                <a:cs typeface="Calibri"/>
                <a:sym typeface="Calibri"/>
              </a:rPr>
              <a:t>action potential)</a:t>
            </a:r>
            <a:r>
              <a:rPr lang="en-US" sz="1200" b="0" i="0" u="none" strike="noStrike" cap="none" dirty="0">
                <a:solidFill>
                  <a:schemeClr val="dk1"/>
                </a:solidFill>
                <a:latin typeface="Calibri"/>
                <a:ea typeface="Calibri"/>
                <a:cs typeface="Calibri"/>
                <a:sym typeface="Calibri"/>
              </a:rPr>
              <a:t> and sends it down the fiber (axon) toward the bulb at the tip (terminal); the signal can then be transferred to the dendrites of a neighboring neuron. Use your finger or the onscreen pointer to trace this movement on the slide.  </a:t>
            </a:r>
          </a:p>
          <a:p>
            <a:pPr marL="0" marR="0" lvl="0" indent="0" algn="l" rtl="0">
              <a:spcBef>
                <a:spcPts val="0"/>
              </a:spcBef>
              <a:buSzPct val="25000"/>
              <a:buNone/>
            </a:pPr>
            <a:endParaRPr sz="1200" b="0" i="0" u="none" strike="noStrike" cap="none" dirty="0">
              <a:solidFill>
                <a:schemeClr val="dk1"/>
              </a:solidFill>
              <a:latin typeface="Calibri"/>
              <a:ea typeface="Calibri"/>
              <a:cs typeface="Calibri"/>
              <a:sym typeface="Calibri"/>
            </a:endParaRPr>
          </a:p>
          <a:p>
            <a:pPr marL="0" marR="0" lvl="0" indent="0" algn="l" rtl="0">
              <a:spcBef>
                <a:spcPts val="0"/>
              </a:spcBef>
              <a:buSzPct val="25000"/>
              <a:buNone/>
            </a:pPr>
            <a:r>
              <a:rPr lang="en-US" sz="1200" b="0" i="0" u="none" strike="noStrike" cap="none" dirty="0">
                <a:solidFill>
                  <a:schemeClr val="dk1"/>
                </a:solidFill>
                <a:latin typeface="Calibri"/>
                <a:ea typeface="Calibri"/>
                <a:cs typeface="Calibri"/>
                <a:sym typeface="Calibri"/>
              </a:rPr>
              <a:t>It is more important for students to understand the purpose of the parts, and the direction that a message moves relative to each part, than to memorize the names of each part. </a:t>
            </a:r>
          </a:p>
          <a:p>
            <a:pPr marL="0" marR="0" lvl="0" indent="0" algn="l" rtl="0">
              <a:spcBef>
                <a:spcPts val="0"/>
              </a:spcBef>
              <a:buSzPct val="25000"/>
              <a:buNone/>
            </a:pPr>
            <a:endParaRPr sz="1200" b="1" i="0" u="none" strike="noStrike" cap="none" dirty="0">
              <a:solidFill>
                <a:schemeClr val="dk1"/>
              </a:solidFill>
              <a:latin typeface="Calibri"/>
              <a:ea typeface="Calibri"/>
              <a:cs typeface="Calibri"/>
              <a:sym typeface="Calibri"/>
            </a:endParaRPr>
          </a:p>
        </p:txBody>
      </p:sp>
      <p:sp>
        <p:nvSpPr>
          <p:cNvPr id="153" name="Shape 153"/>
          <p:cNvSpPr txBox="1">
            <a:spLocks noGrp="1"/>
          </p:cNvSpPr>
          <p:nvPr>
            <p:ph type="sldNum" idx="12"/>
          </p:nvPr>
        </p:nvSpPr>
        <p:spPr>
          <a:xfrm>
            <a:off x="3884612" y="8685213"/>
            <a:ext cx="2971799" cy="458786"/>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Calibri"/>
                <a:ea typeface="Calibri"/>
                <a:cs typeface="Calibri"/>
                <a:sym typeface="Calibri"/>
              </a:rPr>
              <a:t>9</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65105432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Shape 15"/>
        <p:cNvGrpSpPr/>
        <p:nvPr/>
      </p:nvGrpSpPr>
      <p:grpSpPr>
        <a:xfrm>
          <a:off x="0" y="0"/>
          <a:ext cx="0" cy="0"/>
          <a:chOff x="0" y="0"/>
          <a:chExt cx="0" cy="0"/>
        </a:xfrm>
      </p:grpSpPr>
      <p:sp>
        <p:nvSpPr>
          <p:cNvPr id="16" name="Shape 16"/>
          <p:cNvSpPr txBox="1">
            <a:spLocks noGrp="1"/>
          </p:cNvSpPr>
          <p:nvPr>
            <p:ph type="title"/>
          </p:nvPr>
        </p:nvSpPr>
        <p:spPr>
          <a:xfrm>
            <a:off x="628651" y="365125"/>
            <a:ext cx="7886699" cy="1325562"/>
          </a:xfrm>
          <a:prstGeom prst="rect">
            <a:avLst/>
          </a:prstGeom>
          <a:noFill/>
          <a:ln>
            <a:noFill/>
          </a:ln>
        </p:spPr>
        <p:txBody>
          <a:bodyPr lIns="91425" tIns="91425" rIns="91425" bIns="91425" anchor="ctr" anchorCtr="0"/>
          <a:lstStyle>
            <a:lvl1pPr marL="0" marR="0" lvl="0" indent="0" algn="l" rtl="0">
              <a:lnSpc>
                <a:spcPct val="90000"/>
              </a:lnSpc>
              <a:spcBef>
                <a:spcPts val="0"/>
              </a:spcBef>
              <a:buClr>
                <a:schemeClr val="dk1"/>
              </a:buClr>
              <a:buFont typeface="Calibri"/>
              <a:buNone/>
              <a:defRPr sz="4400" b="0" i="0" u="none" strike="noStrike" cap="none">
                <a:solidFill>
                  <a:schemeClr val="dk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17" name="Shape 17"/>
          <p:cNvSpPr txBox="1">
            <a:spLocks noGrp="1"/>
          </p:cNvSpPr>
          <p:nvPr>
            <p:ph type="body" idx="1"/>
          </p:nvPr>
        </p:nvSpPr>
        <p:spPr>
          <a:xfrm>
            <a:off x="628651" y="1825625"/>
            <a:ext cx="7886699" cy="4351338"/>
          </a:xfrm>
          <a:prstGeom prst="rect">
            <a:avLst/>
          </a:prstGeom>
          <a:noFill/>
          <a:ln>
            <a:noFill/>
          </a:ln>
        </p:spPr>
        <p:txBody>
          <a:bodyPr lIns="91425" tIns="91425" rIns="91425" bIns="91425" anchor="t" anchorCtr="0"/>
          <a:lstStyle>
            <a:lvl1pPr marL="228600" marR="0" lvl="0" indent="-50800" algn="l" rtl="0">
              <a:lnSpc>
                <a:spcPct val="90000"/>
              </a:lnSpc>
              <a:spcBef>
                <a:spcPts val="1000"/>
              </a:spcBef>
              <a:buClr>
                <a:schemeClr val="dk1"/>
              </a:buClr>
              <a:buSzPct val="100000"/>
              <a:buFont typeface="Arial"/>
              <a:buChar char="•"/>
              <a:defRPr sz="2800" b="0" i="0" u="none" strike="noStrike" cap="none">
                <a:solidFill>
                  <a:schemeClr val="dk1"/>
                </a:solidFill>
                <a:latin typeface="Calibri"/>
                <a:ea typeface="Calibri"/>
                <a:cs typeface="Calibri"/>
                <a:sym typeface="Calibri"/>
              </a:defRPr>
            </a:lvl1pPr>
            <a:lvl2pPr marL="685800" marR="0" lvl="1" indent="-76200" algn="l" rtl="0">
              <a:lnSpc>
                <a:spcPct val="90000"/>
              </a:lnSpc>
              <a:spcBef>
                <a:spcPts val="500"/>
              </a:spcBef>
              <a:buClr>
                <a:schemeClr val="dk1"/>
              </a:buClr>
              <a:buSzPct val="100000"/>
              <a:buFont typeface="Arial"/>
              <a:buChar char="•"/>
              <a:defRPr sz="2400" b="0" i="0" u="none" strike="noStrike" cap="none">
                <a:solidFill>
                  <a:schemeClr val="dk1"/>
                </a:solidFill>
                <a:latin typeface="Calibri"/>
                <a:ea typeface="Calibri"/>
                <a:cs typeface="Calibri"/>
                <a:sym typeface="Calibri"/>
              </a:defRPr>
            </a:lvl2pPr>
            <a:lvl3pPr marL="1143000" marR="0" lvl="2" indent="-101600" algn="l" rtl="0">
              <a:lnSpc>
                <a:spcPct val="90000"/>
              </a:lnSpc>
              <a:spcBef>
                <a:spcPts val="5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3pPr>
            <a:lvl4pPr marL="1600200" marR="0" lvl="3"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4pPr>
            <a:lvl5pPr marL="2057400" marR="0" lvl="4"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5pPr>
            <a:lvl6pPr marL="2514600" marR="0" lvl="5"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6pPr>
            <a:lvl7pPr marL="2971800" marR="0" lvl="6"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7pPr>
            <a:lvl8pPr marL="3429000" marR="0" lvl="7"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8pPr>
            <a:lvl9pPr marL="3886200" marR="0" lvl="8"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7" name="Shape 20"/>
          <p:cNvSpPr txBox="1">
            <a:spLocks noGrp="1"/>
          </p:cNvSpPr>
          <p:nvPr>
            <p:ph type="sldNum" idx="12"/>
          </p:nvPr>
        </p:nvSpPr>
        <p:spPr>
          <a:xfrm>
            <a:off x="155576" y="6356351"/>
            <a:ext cx="702310" cy="365125"/>
          </a:xfrm>
          <a:prstGeom prst="rect">
            <a:avLst/>
          </a:prstGeom>
          <a:noFill/>
          <a:ln>
            <a:noFill/>
          </a:ln>
        </p:spPr>
        <p:txBody>
          <a:bodyPr lIns="91425" tIns="45700" rIns="91425" bIns="45700" anchor="ctr" anchorCtr="0">
            <a:noAutofit/>
          </a:bodyPr>
          <a:lstStyle>
            <a:lvl1pPr algn="l">
              <a:defRPr sz="1000">
                <a:solidFill>
                  <a:srgbClr val="15284B"/>
                </a:solidFill>
              </a:defRPr>
            </a:lvl1pPr>
          </a:lstStyle>
          <a:p>
            <a:pPr>
              <a:buSzPct val="25000"/>
            </a:pPr>
            <a:fld id="{00000000-1234-1234-1234-123412341234}" type="slidenum">
              <a:rPr lang="en-US" smtClean="0">
                <a:latin typeface="Calibri"/>
                <a:ea typeface="Calibri"/>
                <a:cs typeface="Calibri"/>
                <a:sym typeface="Calibri"/>
              </a:rPr>
              <a:pPr>
                <a:buSzPct val="25000"/>
              </a:pPr>
              <a:t>‹#›</a:t>
            </a:fld>
            <a:endParaRPr lang="en-US" dirty="0">
              <a:latin typeface="Calibri"/>
              <a:ea typeface="Calibri"/>
              <a:cs typeface="Calibri"/>
              <a:sym typeface="Calibri"/>
            </a:endParaRPr>
          </a:p>
        </p:txBody>
      </p:sp>
      <p:sp>
        <p:nvSpPr>
          <p:cNvPr id="8" name="Shape 13"/>
          <p:cNvSpPr txBox="1">
            <a:spLocks noGrp="1"/>
          </p:cNvSpPr>
          <p:nvPr>
            <p:ph type="ftr" idx="11"/>
          </p:nvPr>
        </p:nvSpPr>
        <p:spPr>
          <a:xfrm>
            <a:off x="1823563" y="6355568"/>
            <a:ext cx="4184650" cy="365125"/>
          </a:xfrm>
          <a:prstGeom prst="rect">
            <a:avLst/>
          </a:prstGeom>
          <a:noFill/>
          <a:ln>
            <a:noFill/>
          </a:ln>
        </p:spPr>
        <p:txBody>
          <a:bodyPr lIns="91425" tIns="91425" rIns="91425" bIns="91425" anchor="ctr" anchorCtr="0"/>
          <a:lstStyle>
            <a:lvl1pPr marL="0" marR="0" lvl="0" indent="0" algn="l" rtl="0">
              <a:spcBef>
                <a:spcPts val="0"/>
              </a:spcBef>
              <a:buNone/>
              <a:defRPr sz="600" b="0" i="0" u="none" strike="noStrike" cap="none">
                <a:solidFill>
                  <a:schemeClr val="tx1">
                    <a:lumMod val="50000"/>
                    <a:lumOff val="50000"/>
                  </a:schemeClr>
                </a:solidFill>
                <a:latin typeface="Verdana"/>
                <a:ea typeface="Calibri"/>
                <a:cs typeface="Verdana"/>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r>
              <a:rPr lang="en-US" dirty="0" smtClean="0"/>
              <a:t>Copyright 2016 Discovery Education, Inc. All rights Reserved. </a:t>
            </a:r>
            <a:endParaRPr lang="en-US" dirty="0"/>
          </a:p>
        </p:txBody>
      </p:sp>
      <p:pic>
        <p:nvPicPr>
          <p:cNvPr id="9" name="Picture 8" descr="DEA_Operation_Prevention_Logo_Two_Color.pn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831394" y="6415030"/>
            <a:ext cx="1139886" cy="265023"/>
          </a:xfrm>
          <a:prstGeom prst="rect">
            <a:avLst/>
          </a:prstGeom>
        </p:spPr>
      </p:pic>
      <p:pic>
        <p:nvPicPr>
          <p:cNvPr id="10" name="Picture 9" descr="DEA_DIS_logopartner.png"/>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567691" y="6258243"/>
            <a:ext cx="1215232" cy="541823"/>
          </a:xfrm>
          <a:prstGeom prst="rect">
            <a:avLst/>
          </a:prstGeom>
        </p:spPr>
      </p:pic>
      <p:cxnSp>
        <p:nvCxnSpPr>
          <p:cNvPr id="11" name="Straight Connector 10"/>
          <p:cNvCxnSpPr/>
          <p:nvPr userDrawn="1"/>
        </p:nvCxnSpPr>
        <p:spPr>
          <a:xfrm>
            <a:off x="0" y="6258243"/>
            <a:ext cx="9144000" cy="0"/>
          </a:xfrm>
          <a:prstGeom prst="line">
            <a:avLst/>
          </a:prstGeom>
          <a:ln w="3175" cmpd="sng">
            <a:solidFill>
              <a:srgbClr val="15284B"/>
            </a:solidFill>
          </a:ln>
          <a:effectLst/>
        </p:spPr>
        <p:style>
          <a:lnRef idx="2">
            <a:schemeClr val="accent1"/>
          </a:lnRef>
          <a:fillRef idx="0">
            <a:schemeClr val="accent1"/>
          </a:fillRef>
          <a:effectRef idx="1">
            <a:schemeClr val="accent1"/>
          </a:effectRef>
          <a:fontRef idx="minor">
            <a:schemeClr val="tx1"/>
          </a:fontRef>
        </p:style>
      </p:cxn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cSld name="Title and Vertical Text">
    <p:spTree>
      <p:nvGrpSpPr>
        <p:cNvPr id="1" name="Shape 72"/>
        <p:cNvGrpSpPr/>
        <p:nvPr/>
      </p:nvGrpSpPr>
      <p:grpSpPr>
        <a:xfrm>
          <a:off x="0" y="0"/>
          <a:ext cx="0" cy="0"/>
          <a:chOff x="0" y="0"/>
          <a:chExt cx="0" cy="0"/>
        </a:xfrm>
      </p:grpSpPr>
      <p:sp>
        <p:nvSpPr>
          <p:cNvPr id="73" name="Shape 73"/>
          <p:cNvSpPr txBox="1">
            <a:spLocks noGrp="1"/>
          </p:cNvSpPr>
          <p:nvPr>
            <p:ph type="title"/>
          </p:nvPr>
        </p:nvSpPr>
        <p:spPr>
          <a:xfrm>
            <a:off x="628651" y="365125"/>
            <a:ext cx="7886699" cy="1325562"/>
          </a:xfrm>
          <a:prstGeom prst="rect">
            <a:avLst/>
          </a:prstGeom>
          <a:noFill/>
          <a:ln>
            <a:noFill/>
          </a:ln>
        </p:spPr>
        <p:txBody>
          <a:bodyPr lIns="91425" tIns="91425" rIns="91425" bIns="91425" anchor="ctr" anchorCtr="0"/>
          <a:lstStyle>
            <a:lvl1pPr marL="0" marR="0" lvl="0" indent="0" algn="l" rtl="0">
              <a:lnSpc>
                <a:spcPct val="90000"/>
              </a:lnSpc>
              <a:spcBef>
                <a:spcPts val="0"/>
              </a:spcBef>
              <a:buClr>
                <a:schemeClr val="dk1"/>
              </a:buClr>
              <a:buFont typeface="Calibri"/>
              <a:buNone/>
              <a:defRPr sz="4400" b="0" i="0" u="none" strike="noStrike" cap="none">
                <a:solidFill>
                  <a:schemeClr val="dk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74" name="Shape 74"/>
          <p:cNvSpPr txBox="1">
            <a:spLocks noGrp="1"/>
          </p:cNvSpPr>
          <p:nvPr>
            <p:ph type="body" idx="1"/>
          </p:nvPr>
        </p:nvSpPr>
        <p:spPr>
          <a:xfrm rot="5400000">
            <a:off x="2396331" y="57945"/>
            <a:ext cx="4351338" cy="7886699"/>
          </a:xfrm>
          <a:prstGeom prst="rect">
            <a:avLst/>
          </a:prstGeom>
          <a:noFill/>
          <a:ln>
            <a:noFill/>
          </a:ln>
        </p:spPr>
        <p:txBody>
          <a:bodyPr lIns="91425" tIns="91425" rIns="91425" bIns="91425" anchor="t" anchorCtr="0"/>
          <a:lstStyle>
            <a:lvl1pPr marL="228600" marR="0" lvl="0" indent="-50800" algn="l" rtl="0">
              <a:lnSpc>
                <a:spcPct val="90000"/>
              </a:lnSpc>
              <a:spcBef>
                <a:spcPts val="1000"/>
              </a:spcBef>
              <a:buClr>
                <a:schemeClr val="dk1"/>
              </a:buClr>
              <a:buSzPct val="100000"/>
              <a:buFont typeface="Arial"/>
              <a:buChar char="•"/>
              <a:defRPr sz="2800" b="0" i="0" u="none" strike="noStrike" cap="none">
                <a:solidFill>
                  <a:schemeClr val="dk1"/>
                </a:solidFill>
                <a:latin typeface="Calibri"/>
                <a:ea typeface="Calibri"/>
                <a:cs typeface="Calibri"/>
                <a:sym typeface="Calibri"/>
              </a:defRPr>
            </a:lvl1pPr>
            <a:lvl2pPr marL="685800" marR="0" lvl="1" indent="-76200" algn="l" rtl="0">
              <a:lnSpc>
                <a:spcPct val="90000"/>
              </a:lnSpc>
              <a:spcBef>
                <a:spcPts val="500"/>
              </a:spcBef>
              <a:buClr>
                <a:schemeClr val="dk1"/>
              </a:buClr>
              <a:buSzPct val="100000"/>
              <a:buFont typeface="Arial"/>
              <a:buChar char="•"/>
              <a:defRPr sz="2400" b="0" i="0" u="none" strike="noStrike" cap="none">
                <a:solidFill>
                  <a:schemeClr val="dk1"/>
                </a:solidFill>
                <a:latin typeface="Calibri"/>
                <a:ea typeface="Calibri"/>
                <a:cs typeface="Calibri"/>
                <a:sym typeface="Calibri"/>
              </a:defRPr>
            </a:lvl2pPr>
            <a:lvl3pPr marL="1143000" marR="0" lvl="2" indent="-101600" algn="l" rtl="0">
              <a:lnSpc>
                <a:spcPct val="90000"/>
              </a:lnSpc>
              <a:spcBef>
                <a:spcPts val="5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3pPr>
            <a:lvl4pPr marL="1600200" marR="0" lvl="3"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4pPr>
            <a:lvl5pPr marL="2057400" marR="0" lvl="4"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5pPr>
            <a:lvl6pPr marL="2514600" marR="0" lvl="5"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6pPr>
            <a:lvl7pPr marL="2971800" marR="0" lvl="6"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7pPr>
            <a:lvl8pPr marL="3429000" marR="0" lvl="7"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8pPr>
            <a:lvl9pPr marL="3886200" marR="0" lvl="8"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75" name="Shape 75"/>
          <p:cNvSpPr txBox="1">
            <a:spLocks noGrp="1"/>
          </p:cNvSpPr>
          <p:nvPr>
            <p:ph type="dt" idx="10"/>
          </p:nvPr>
        </p:nvSpPr>
        <p:spPr>
          <a:xfrm>
            <a:off x="628651" y="6356351"/>
            <a:ext cx="2057399" cy="365125"/>
          </a:xfrm>
          <a:prstGeom prst="rect">
            <a:avLst/>
          </a:prstGeom>
          <a:noFill/>
          <a:ln>
            <a:noFill/>
          </a:ln>
        </p:spPr>
        <p:txBody>
          <a:bodyPr lIns="91425" tIns="91425" rIns="91425" bIns="91425" anchor="ctr" anchorCtr="0"/>
          <a:lstStyle>
            <a:lvl1pPr marL="0" marR="0" lvl="0" indent="0" algn="l" rtl="0">
              <a:spcBef>
                <a:spcPts val="0"/>
              </a:spcBef>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76" name="Shape 76"/>
          <p:cNvSpPr txBox="1">
            <a:spLocks noGrp="1"/>
          </p:cNvSpPr>
          <p:nvPr>
            <p:ph type="ftr" idx="11"/>
          </p:nvPr>
        </p:nvSpPr>
        <p:spPr>
          <a:xfrm>
            <a:off x="3028950" y="6356351"/>
            <a:ext cx="3086100" cy="365125"/>
          </a:xfrm>
          <a:prstGeom prst="rect">
            <a:avLst/>
          </a:prstGeom>
          <a:noFill/>
          <a:ln>
            <a:noFill/>
          </a:ln>
        </p:spPr>
        <p:txBody>
          <a:bodyPr lIns="91425" tIns="91425" rIns="91425" bIns="91425" anchor="ctr" anchorCtr="0"/>
          <a:lstStyle>
            <a:lvl1pPr marL="0" marR="0" lvl="0" indent="0" algn="ctr" rtl="0">
              <a:spcBef>
                <a:spcPts val="0"/>
              </a:spcBef>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r>
              <a:rPr lang="en-US" smtClean="0"/>
              <a:t>Copyright 2016 Discovery Education, Inc. All rights Reserved. </a:t>
            </a:r>
            <a:endParaRPr/>
          </a:p>
        </p:txBody>
      </p:sp>
      <p:sp>
        <p:nvSpPr>
          <p:cNvPr id="77" name="Shape 77"/>
          <p:cNvSpPr txBox="1">
            <a:spLocks noGrp="1"/>
          </p:cNvSpPr>
          <p:nvPr>
            <p:ph type="sldNum" idx="12"/>
          </p:nvPr>
        </p:nvSpPr>
        <p:spPr>
          <a:xfrm>
            <a:off x="6457951" y="6356351"/>
            <a:ext cx="2057399"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1200" b="0" i="0" u="none" strike="noStrike" cap="none">
                <a:solidFill>
                  <a:srgbClr val="888888"/>
                </a:solidFill>
                <a:latin typeface="Calibri"/>
                <a:ea typeface="Calibri"/>
                <a:cs typeface="Calibri"/>
                <a:sym typeface="Calibri"/>
              </a:rPr>
              <a:t>‹#›</a:t>
            </a:fld>
            <a:endParaRPr lang="en-US" sz="1200" b="0" i="0" u="none" strike="noStrike" cap="none">
              <a:solidFill>
                <a:srgbClr val="888888"/>
              </a:solidFill>
              <a:latin typeface="Calibri"/>
              <a:ea typeface="Calibri"/>
              <a:cs typeface="Calibri"/>
              <a:sym typeface="Calibri"/>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cSld name="Vertical Title and Text">
    <p:spTree>
      <p:nvGrpSpPr>
        <p:cNvPr id="1" name="Shape 78"/>
        <p:cNvGrpSpPr/>
        <p:nvPr/>
      </p:nvGrpSpPr>
      <p:grpSpPr>
        <a:xfrm>
          <a:off x="0" y="0"/>
          <a:ext cx="0" cy="0"/>
          <a:chOff x="0" y="0"/>
          <a:chExt cx="0" cy="0"/>
        </a:xfrm>
      </p:grpSpPr>
      <p:sp>
        <p:nvSpPr>
          <p:cNvPr id="79" name="Shape 79"/>
          <p:cNvSpPr txBox="1">
            <a:spLocks noGrp="1"/>
          </p:cNvSpPr>
          <p:nvPr>
            <p:ph type="title"/>
          </p:nvPr>
        </p:nvSpPr>
        <p:spPr>
          <a:xfrm rot="5400000">
            <a:off x="4623594" y="2285207"/>
            <a:ext cx="5811838" cy="1971674"/>
          </a:xfrm>
          <a:prstGeom prst="rect">
            <a:avLst/>
          </a:prstGeom>
          <a:noFill/>
          <a:ln>
            <a:noFill/>
          </a:ln>
        </p:spPr>
        <p:txBody>
          <a:bodyPr lIns="91425" tIns="91425" rIns="91425" bIns="91425" anchor="ctr" anchorCtr="0"/>
          <a:lstStyle>
            <a:lvl1pPr marL="0" marR="0" lvl="0" indent="0" algn="l" rtl="0">
              <a:lnSpc>
                <a:spcPct val="90000"/>
              </a:lnSpc>
              <a:spcBef>
                <a:spcPts val="0"/>
              </a:spcBef>
              <a:buClr>
                <a:schemeClr val="dk1"/>
              </a:buClr>
              <a:buFont typeface="Calibri"/>
              <a:buNone/>
              <a:defRPr sz="4400" b="0" i="0" u="none" strike="noStrike" cap="none">
                <a:solidFill>
                  <a:schemeClr val="dk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80" name="Shape 80"/>
          <p:cNvSpPr txBox="1">
            <a:spLocks noGrp="1"/>
          </p:cNvSpPr>
          <p:nvPr>
            <p:ph type="body" idx="1"/>
          </p:nvPr>
        </p:nvSpPr>
        <p:spPr>
          <a:xfrm rot="5400000">
            <a:off x="623094" y="370683"/>
            <a:ext cx="5811838" cy="5800724"/>
          </a:xfrm>
          <a:prstGeom prst="rect">
            <a:avLst/>
          </a:prstGeom>
          <a:noFill/>
          <a:ln>
            <a:noFill/>
          </a:ln>
        </p:spPr>
        <p:txBody>
          <a:bodyPr lIns="91425" tIns="91425" rIns="91425" bIns="91425" anchor="t" anchorCtr="0"/>
          <a:lstStyle>
            <a:lvl1pPr marL="228600" marR="0" lvl="0" indent="-50800" algn="l" rtl="0">
              <a:lnSpc>
                <a:spcPct val="90000"/>
              </a:lnSpc>
              <a:spcBef>
                <a:spcPts val="1000"/>
              </a:spcBef>
              <a:buClr>
                <a:schemeClr val="dk1"/>
              </a:buClr>
              <a:buSzPct val="100000"/>
              <a:buFont typeface="Arial"/>
              <a:buChar char="•"/>
              <a:defRPr sz="2800" b="0" i="0" u="none" strike="noStrike" cap="none">
                <a:solidFill>
                  <a:schemeClr val="dk1"/>
                </a:solidFill>
                <a:latin typeface="Calibri"/>
                <a:ea typeface="Calibri"/>
                <a:cs typeface="Calibri"/>
                <a:sym typeface="Calibri"/>
              </a:defRPr>
            </a:lvl1pPr>
            <a:lvl2pPr marL="685800" marR="0" lvl="1" indent="-76200" algn="l" rtl="0">
              <a:lnSpc>
                <a:spcPct val="90000"/>
              </a:lnSpc>
              <a:spcBef>
                <a:spcPts val="500"/>
              </a:spcBef>
              <a:buClr>
                <a:schemeClr val="dk1"/>
              </a:buClr>
              <a:buSzPct val="100000"/>
              <a:buFont typeface="Arial"/>
              <a:buChar char="•"/>
              <a:defRPr sz="2400" b="0" i="0" u="none" strike="noStrike" cap="none">
                <a:solidFill>
                  <a:schemeClr val="dk1"/>
                </a:solidFill>
                <a:latin typeface="Calibri"/>
                <a:ea typeface="Calibri"/>
                <a:cs typeface="Calibri"/>
                <a:sym typeface="Calibri"/>
              </a:defRPr>
            </a:lvl2pPr>
            <a:lvl3pPr marL="1143000" marR="0" lvl="2" indent="-101600" algn="l" rtl="0">
              <a:lnSpc>
                <a:spcPct val="90000"/>
              </a:lnSpc>
              <a:spcBef>
                <a:spcPts val="5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3pPr>
            <a:lvl4pPr marL="1600200" marR="0" lvl="3"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4pPr>
            <a:lvl5pPr marL="2057400" marR="0" lvl="4"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5pPr>
            <a:lvl6pPr marL="2514600" marR="0" lvl="5"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6pPr>
            <a:lvl7pPr marL="2971800" marR="0" lvl="6"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7pPr>
            <a:lvl8pPr marL="3429000" marR="0" lvl="7"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8pPr>
            <a:lvl9pPr marL="3886200" marR="0" lvl="8"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1" name="Shape 81"/>
          <p:cNvSpPr txBox="1">
            <a:spLocks noGrp="1"/>
          </p:cNvSpPr>
          <p:nvPr>
            <p:ph type="dt" idx="10"/>
          </p:nvPr>
        </p:nvSpPr>
        <p:spPr>
          <a:xfrm>
            <a:off x="628651" y="6356351"/>
            <a:ext cx="2057399" cy="365125"/>
          </a:xfrm>
          <a:prstGeom prst="rect">
            <a:avLst/>
          </a:prstGeom>
          <a:noFill/>
          <a:ln>
            <a:noFill/>
          </a:ln>
        </p:spPr>
        <p:txBody>
          <a:bodyPr lIns="91425" tIns="91425" rIns="91425" bIns="91425" anchor="ctr" anchorCtr="0"/>
          <a:lstStyle>
            <a:lvl1pPr marL="0" marR="0" lvl="0" indent="0" algn="l" rtl="0">
              <a:spcBef>
                <a:spcPts val="0"/>
              </a:spcBef>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82" name="Shape 82"/>
          <p:cNvSpPr txBox="1">
            <a:spLocks noGrp="1"/>
          </p:cNvSpPr>
          <p:nvPr>
            <p:ph type="ftr" idx="11"/>
          </p:nvPr>
        </p:nvSpPr>
        <p:spPr>
          <a:xfrm>
            <a:off x="3028950" y="6356351"/>
            <a:ext cx="3086100" cy="365125"/>
          </a:xfrm>
          <a:prstGeom prst="rect">
            <a:avLst/>
          </a:prstGeom>
          <a:noFill/>
          <a:ln>
            <a:noFill/>
          </a:ln>
        </p:spPr>
        <p:txBody>
          <a:bodyPr lIns="91425" tIns="91425" rIns="91425" bIns="91425" anchor="ctr" anchorCtr="0"/>
          <a:lstStyle>
            <a:lvl1pPr marL="0" marR="0" lvl="0" indent="0" algn="ctr" rtl="0">
              <a:spcBef>
                <a:spcPts val="0"/>
              </a:spcBef>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r>
              <a:rPr lang="en-US" smtClean="0"/>
              <a:t>Copyright 2016 Discovery Education, Inc. All rights Reserved. </a:t>
            </a:r>
            <a:endParaRPr/>
          </a:p>
        </p:txBody>
      </p:sp>
      <p:sp>
        <p:nvSpPr>
          <p:cNvPr id="83" name="Shape 83"/>
          <p:cNvSpPr txBox="1">
            <a:spLocks noGrp="1"/>
          </p:cNvSpPr>
          <p:nvPr>
            <p:ph type="sldNum" idx="12"/>
          </p:nvPr>
        </p:nvSpPr>
        <p:spPr>
          <a:xfrm>
            <a:off x="6457951" y="6356351"/>
            <a:ext cx="2057399"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1200" b="0" i="0" u="none" strike="noStrike" cap="none">
                <a:solidFill>
                  <a:srgbClr val="888888"/>
                </a:solidFill>
                <a:latin typeface="Calibri"/>
                <a:ea typeface="Calibri"/>
                <a:cs typeface="Calibri"/>
                <a:sym typeface="Calibri"/>
              </a:rPr>
              <a:t>‹#›</a:t>
            </a:fld>
            <a:endParaRPr lang="en-US" sz="1200" b="0" i="0" u="none" strike="noStrike" cap="none">
              <a:solidFill>
                <a:srgbClr val="888888"/>
              </a:solidFill>
              <a:latin typeface="Calibri"/>
              <a:ea typeface="Calibri"/>
              <a:cs typeface="Calibri"/>
              <a:sym typeface="Calibri"/>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Shape 21"/>
        <p:cNvGrpSpPr/>
        <p:nvPr/>
      </p:nvGrpSpPr>
      <p:grpSpPr>
        <a:xfrm>
          <a:off x="0" y="0"/>
          <a:ext cx="0" cy="0"/>
          <a:chOff x="0" y="0"/>
          <a:chExt cx="0" cy="0"/>
        </a:xfrm>
      </p:grpSpPr>
      <p:sp>
        <p:nvSpPr>
          <p:cNvPr id="22" name="Shape 22"/>
          <p:cNvSpPr txBox="1">
            <a:spLocks noGrp="1"/>
          </p:cNvSpPr>
          <p:nvPr>
            <p:ph type="ctrTitle"/>
          </p:nvPr>
        </p:nvSpPr>
        <p:spPr>
          <a:xfrm>
            <a:off x="1143000" y="1122362"/>
            <a:ext cx="6858000" cy="2387600"/>
          </a:xfrm>
          <a:prstGeom prst="rect">
            <a:avLst/>
          </a:prstGeom>
          <a:noFill/>
          <a:ln>
            <a:noFill/>
          </a:ln>
        </p:spPr>
        <p:txBody>
          <a:bodyPr lIns="91425" tIns="91425" rIns="91425" bIns="91425" anchor="b" anchorCtr="0"/>
          <a:lstStyle>
            <a:lvl1pPr marL="0" marR="0" lvl="0" indent="0" algn="ctr" rtl="0">
              <a:lnSpc>
                <a:spcPct val="90000"/>
              </a:lnSpc>
              <a:spcBef>
                <a:spcPts val="0"/>
              </a:spcBef>
              <a:buClr>
                <a:schemeClr val="dk1"/>
              </a:buClr>
              <a:buFont typeface="Calibri"/>
              <a:buNone/>
              <a:defRPr sz="6000" b="0" i="0" u="none" strike="noStrike" cap="none">
                <a:solidFill>
                  <a:schemeClr val="dk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23" name="Shape 23"/>
          <p:cNvSpPr txBox="1">
            <a:spLocks noGrp="1"/>
          </p:cNvSpPr>
          <p:nvPr>
            <p:ph type="subTitle" idx="1"/>
          </p:nvPr>
        </p:nvSpPr>
        <p:spPr>
          <a:xfrm>
            <a:off x="1143000" y="3602038"/>
            <a:ext cx="6858000" cy="1655761"/>
          </a:xfrm>
          <a:prstGeom prst="rect">
            <a:avLst/>
          </a:prstGeom>
          <a:noFill/>
          <a:ln>
            <a:noFill/>
          </a:ln>
        </p:spPr>
        <p:txBody>
          <a:bodyPr lIns="91425" tIns="91425" rIns="91425" bIns="91425" anchor="t" anchorCtr="0"/>
          <a:lstStyle>
            <a:lvl1pPr marL="0" marR="0" lvl="0" indent="0" algn="ctr" rtl="0">
              <a:lnSpc>
                <a:spcPct val="90000"/>
              </a:lnSpc>
              <a:spcBef>
                <a:spcPts val="1000"/>
              </a:spcBef>
              <a:buClr>
                <a:schemeClr val="dk1"/>
              </a:buClr>
              <a:buFont typeface="Arial"/>
              <a:buNone/>
              <a:defRPr sz="2400" b="0" i="0" u="none" strike="noStrike" cap="none">
                <a:solidFill>
                  <a:schemeClr val="dk1"/>
                </a:solidFill>
                <a:latin typeface="Calibri"/>
                <a:ea typeface="Calibri"/>
                <a:cs typeface="Calibri"/>
                <a:sym typeface="Calibri"/>
              </a:defRPr>
            </a:lvl1pPr>
            <a:lvl2pPr marL="457200" marR="0" lvl="1" indent="0" algn="ctr" rtl="0">
              <a:lnSpc>
                <a:spcPct val="90000"/>
              </a:lnSpc>
              <a:spcBef>
                <a:spcPts val="500"/>
              </a:spcBef>
              <a:buClr>
                <a:schemeClr val="dk1"/>
              </a:buClr>
              <a:buFont typeface="Arial"/>
              <a:buNone/>
              <a:defRPr sz="2000" b="0" i="0" u="none" strike="noStrike" cap="none">
                <a:solidFill>
                  <a:schemeClr val="dk1"/>
                </a:solidFill>
                <a:latin typeface="Calibri"/>
                <a:ea typeface="Calibri"/>
                <a:cs typeface="Calibri"/>
                <a:sym typeface="Calibri"/>
              </a:defRPr>
            </a:lvl2pPr>
            <a:lvl3pPr marL="914400" marR="0" lvl="2" indent="0" algn="ctr" rtl="0">
              <a:lnSpc>
                <a:spcPct val="90000"/>
              </a:lnSpc>
              <a:spcBef>
                <a:spcPts val="500"/>
              </a:spcBef>
              <a:buClr>
                <a:schemeClr val="dk1"/>
              </a:buClr>
              <a:buFont typeface="Arial"/>
              <a:buNone/>
              <a:defRPr sz="1800" b="0" i="0" u="none" strike="noStrike" cap="none">
                <a:solidFill>
                  <a:schemeClr val="dk1"/>
                </a:solidFill>
                <a:latin typeface="Calibri"/>
                <a:ea typeface="Calibri"/>
                <a:cs typeface="Calibri"/>
                <a:sym typeface="Calibri"/>
              </a:defRPr>
            </a:lvl3pPr>
            <a:lvl4pPr marL="1371600" marR="0" lvl="3" indent="0" algn="ctr" rtl="0">
              <a:lnSpc>
                <a:spcPct val="90000"/>
              </a:lnSpc>
              <a:spcBef>
                <a:spcPts val="500"/>
              </a:spcBef>
              <a:buClr>
                <a:schemeClr val="dk1"/>
              </a:buClr>
              <a:buFont typeface="Arial"/>
              <a:buNone/>
              <a:defRPr sz="1600" b="0" i="0" u="none" strike="noStrike" cap="none">
                <a:solidFill>
                  <a:schemeClr val="dk1"/>
                </a:solidFill>
                <a:latin typeface="Calibri"/>
                <a:ea typeface="Calibri"/>
                <a:cs typeface="Calibri"/>
                <a:sym typeface="Calibri"/>
              </a:defRPr>
            </a:lvl4pPr>
            <a:lvl5pPr marL="1828800" marR="0" lvl="4" indent="0" algn="ctr" rtl="0">
              <a:lnSpc>
                <a:spcPct val="90000"/>
              </a:lnSpc>
              <a:spcBef>
                <a:spcPts val="500"/>
              </a:spcBef>
              <a:buClr>
                <a:schemeClr val="dk1"/>
              </a:buClr>
              <a:buFont typeface="Arial"/>
              <a:buNone/>
              <a:defRPr sz="1600" b="0" i="0" u="none" strike="noStrike" cap="none">
                <a:solidFill>
                  <a:schemeClr val="dk1"/>
                </a:solidFill>
                <a:latin typeface="Calibri"/>
                <a:ea typeface="Calibri"/>
                <a:cs typeface="Calibri"/>
                <a:sym typeface="Calibri"/>
              </a:defRPr>
            </a:lvl5pPr>
            <a:lvl6pPr marL="2286000" marR="0" lvl="5" indent="0" algn="ctr" rtl="0">
              <a:lnSpc>
                <a:spcPct val="90000"/>
              </a:lnSpc>
              <a:spcBef>
                <a:spcPts val="500"/>
              </a:spcBef>
              <a:buClr>
                <a:schemeClr val="dk1"/>
              </a:buClr>
              <a:buFont typeface="Arial"/>
              <a:buNone/>
              <a:defRPr sz="1600" b="0" i="0" u="none" strike="noStrike" cap="none">
                <a:solidFill>
                  <a:schemeClr val="dk1"/>
                </a:solidFill>
                <a:latin typeface="Calibri"/>
                <a:ea typeface="Calibri"/>
                <a:cs typeface="Calibri"/>
                <a:sym typeface="Calibri"/>
              </a:defRPr>
            </a:lvl6pPr>
            <a:lvl7pPr marL="2743200" marR="0" lvl="6" indent="0" algn="ctr" rtl="0">
              <a:lnSpc>
                <a:spcPct val="90000"/>
              </a:lnSpc>
              <a:spcBef>
                <a:spcPts val="500"/>
              </a:spcBef>
              <a:buClr>
                <a:schemeClr val="dk1"/>
              </a:buClr>
              <a:buFont typeface="Arial"/>
              <a:buNone/>
              <a:defRPr sz="1600" b="0" i="0" u="none" strike="noStrike" cap="none">
                <a:solidFill>
                  <a:schemeClr val="dk1"/>
                </a:solidFill>
                <a:latin typeface="Calibri"/>
                <a:ea typeface="Calibri"/>
                <a:cs typeface="Calibri"/>
                <a:sym typeface="Calibri"/>
              </a:defRPr>
            </a:lvl7pPr>
            <a:lvl8pPr marL="3200400" marR="0" lvl="7" indent="0" algn="ctr" rtl="0">
              <a:lnSpc>
                <a:spcPct val="90000"/>
              </a:lnSpc>
              <a:spcBef>
                <a:spcPts val="500"/>
              </a:spcBef>
              <a:buClr>
                <a:schemeClr val="dk1"/>
              </a:buClr>
              <a:buFont typeface="Arial"/>
              <a:buNone/>
              <a:defRPr sz="1600" b="0" i="0" u="none" strike="noStrike" cap="none">
                <a:solidFill>
                  <a:schemeClr val="dk1"/>
                </a:solidFill>
                <a:latin typeface="Calibri"/>
                <a:ea typeface="Calibri"/>
                <a:cs typeface="Calibri"/>
                <a:sym typeface="Calibri"/>
              </a:defRPr>
            </a:lvl8pPr>
            <a:lvl9pPr marL="3657600" marR="0" lvl="8" indent="0" algn="ctr" rtl="0">
              <a:lnSpc>
                <a:spcPct val="90000"/>
              </a:lnSpc>
              <a:spcBef>
                <a:spcPts val="500"/>
              </a:spcBef>
              <a:buClr>
                <a:schemeClr val="dk1"/>
              </a:buClr>
              <a:buFont typeface="Arial"/>
              <a:buNone/>
              <a:defRPr sz="1600" b="0" i="0" u="none" strike="noStrike" cap="none">
                <a:solidFill>
                  <a:schemeClr val="dk1"/>
                </a:solidFill>
                <a:latin typeface="Calibri"/>
                <a:ea typeface="Calibri"/>
                <a:cs typeface="Calibri"/>
                <a:sym typeface="Calibri"/>
              </a:defRPr>
            </a:lvl9pPr>
          </a:lstStyle>
          <a:p>
            <a:endParaRPr/>
          </a:p>
        </p:txBody>
      </p:sp>
      <p:sp>
        <p:nvSpPr>
          <p:cNvPr id="24" name="Shape 24"/>
          <p:cNvSpPr txBox="1">
            <a:spLocks noGrp="1"/>
          </p:cNvSpPr>
          <p:nvPr>
            <p:ph type="dt" idx="10"/>
          </p:nvPr>
        </p:nvSpPr>
        <p:spPr>
          <a:xfrm>
            <a:off x="628651" y="6356351"/>
            <a:ext cx="2057399" cy="365125"/>
          </a:xfrm>
          <a:prstGeom prst="rect">
            <a:avLst/>
          </a:prstGeom>
          <a:noFill/>
          <a:ln>
            <a:noFill/>
          </a:ln>
        </p:spPr>
        <p:txBody>
          <a:bodyPr lIns="91425" tIns="91425" rIns="91425" bIns="91425" anchor="ctr" anchorCtr="0"/>
          <a:lstStyle>
            <a:lvl1pPr marL="0" marR="0" lvl="0" indent="0" algn="l" rtl="0">
              <a:spcBef>
                <a:spcPts val="0"/>
              </a:spcBef>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25" name="Shape 25"/>
          <p:cNvSpPr txBox="1">
            <a:spLocks noGrp="1"/>
          </p:cNvSpPr>
          <p:nvPr>
            <p:ph type="ftr" idx="11"/>
          </p:nvPr>
        </p:nvSpPr>
        <p:spPr>
          <a:xfrm>
            <a:off x="3028950" y="6356351"/>
            <a:ext cx="3086100" cy="365125"/>
          </a:xfrm>
          <a:prstGeom prst="rect">
            <a:avLst/>
          </a:prstGeom>
          <a:noFill/>
          <a:ln>
            <a:noFill/>
          </a:ln>
        </p:spPr>
        <p:txBody>
          <a:bodyPr lIns="91425" tIns="91425" rIns="91425" bIns="91425" anchor="ctr" anchorCtr="0"/>
          <a:lstStyle>
            <a:lvl1pPr marL="0" marR="0" lvl="0" indent="0" algn="ctr" rtl="0">
              <a:spcBef>
                <a:spcPts val="0"/>
              </a:spcBef>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r>
              <a:rPr lang="en-US" smtClean="0"/>
              <a:t>Copyright 2016 Discovery Education, Inc. All rights Reserved. </a:t>
            </a:r>
            <a:endParaRPr/>
          </a:p>
        </p:txBody>
      </p:sp>
      <p:sp>
        <p:nvSpPr>
          <p:cNvPr id="26" name="Shape 26"/>
          <p:cNvSpPr txBox="1">
            <a:spLocks noGrp="1"/>
          </p:cNvSpPr>
          <p:nvPr>
            <p:ph type="sldNum" idx="12"/>
          </p:nvPr>
        </p:nvSpPr>
        <p:spPr>
          <a:xfrm>
            <a:off x="6457951" y="6356351"/>
            <a:ext cx="2057399"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1200" b="0" i="0" u="none" strike="noStrike" cap="none">
                <a:solidFill>
                  <a:srgbClr val="888888"/>
                </a:solidFill>
                <a:latin typeface="Calibri"/>
                <a:ea typeface="Calibri"/>
                <a:cs typeface="Calibri"/>
                <a:sym typeface="Calibri"/>
              </a:rPr>
              <a:t>‹#›</a:t>
            </a:fld>
            <a:endParaRPr lang="en-US" sz="1200" b="0" i="0" u="none" strike="noStrike" cap="none">
              <a:solidFill>
                <a:srgbClr val="888888"/>
              </a:solidFill>
              <a:latin typeface="Calibri"/>
              <a:ea typeface="Calibri"/>
              <a:cs typeface="Calibri"/>
              <a:sym typeface="Calibri"/>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Shape 27"/>
        <p:cNvGrpSpPr/>
        <p:nvPr/>
      </p:nvGrpSpPr>
      <p:grpSpPr>
        <a:xfrm>
          <a:off x="0" y="0"/>
          <a:ext cx="0" cy="0"/>
          <a:chOff x="0" y="0"/>
          <a:chExt cx="0" cy="0"/>
        </a:xfrm>
      </p:grpSpPr>
      <p:sp>
        <p:nvSpPr>
          <p:cNvPr id="28" name="Shape 28"/>
          <p:cNvSpPr txBox="1">
            <a:spLocks noGrp="1"/>
          </p:cNvSpPr>
          <p:nvPr>
            <p:ph type="title"/>
          </p:nvPr>
        </p:nvSpPr>
        <p:spPr>
          <a:xfrm>
            <a:off x="623888" y="1709739"/>
            <a:ext cx="7886699" cy="2852737"/>
          </a:xfrm>
          <a:prstGeom prst="rect">
            <a:avLst/>
          </a:prstGeom>
          <a:noFill/>
          <a:ln>
            <a:noFill/>
          </a:ln>
        </p:spPr>
        <p:txBody>
          <a:bodyPr lIns="91425" tIns="91425" rIns="91425" bIns="91425" anchor="b" anchorCtr="0"/>
          <a:lstStyle>
            <a:lvl1pPr marL="0" marR="0" lvl="0" indent="0" algn="l" rtl="0">
              <a:lnSpc>
                <a:spcPct val="90000"/>
              </a:lnSpc>
              <a:spcBef>
                <a:spcPts val="0"/>
              </a:spcBef>
              <a:buClr>
                <a:schemeClr val="dk1"/>
              </a:buClr>
              <a:buFont typeface="Calibri"/>
              <a:buNone/>
              <a:defRPr sz="6000" b="0" i="0" u="none" strike="noStrike" cap="none">
                <a:solidFill>
                  <a:schemeClr val="dk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29" name="Shape 29"/>
          <p:cNvSpPr txBox="1">
            <a:spLocks noGrp="1"/>
          </p:cNvSpPr>
          <p:nvPr>
            <p:ph type="body" idx="1"/>
          </p:nvPr>
        </p:nvSpPr>
        <p:spPr>
          <a:xfrm>
            <a:off x="623888" y="4589463"/>
            <a:ext cx="7886699" cy="1500187"/>
          </a:xfrm>
          <a:prstGeom prst="rect">
            <a:avLst/>
          </a:prstGeom>
          <a:noFill/>
          <a:ln>
            <a:noFill/>
          </a:ln>
        </p:spPr>
        <p:txBody>
          <a:bodyPr lIns="91425" tIns="91425" rIns="91425" bIns="91425" anchor="t" anchorCtr="0"/>
          <a:lstStyle>
            <a:lvl1pPr marL="0" marR="0" lvl="0" indent="0" algn="l" rtl="0">
              <a:lnSpc>
                <a:spcPct val="90000"/>
              </a:lnSpc>
              <a:spcBef>
                <a:spcPts val="1000"/>
              </a:spcBef>
              <a:buClr>
                <a:srgbClr val="888888"/>
              </a:buClr>
              <a:buFont typeface="Arial"/>
              <a:buNone/>
              <a:defRPr sz="2400" b="0" i="0" u="none" strike="noStrike" cap="none">
                <a:solidFill>
                  <a:srgbClr val="888888"/>
                </a:solidFill>
                <a:latin typeface="Calibri"/>
                <a:ea typeface="Calibri"/>
                <a:cs typeface="Calibri"/>
                <a:sym typeface="Calibri"/>
              </a:defRPr>
            </a:lvl1pPr>
            <a:lvl2pPr marL="457200" marR="0" lvl="1" indent="0" algn="l" rtl="0">
              <a:lnSpc>
                <a:spcPct val="90000"/>
              </a:lnSpc>
              <a:spcBef>
                <a:spcPts val="500"/>
              </a:spcBef>
              <a:buClr>
                <a:srgbClr val="888888"/>
              </a:buClr>
              <a:buFont typeface="Arial"/>
              <a:buNone/>
              <a:defRPr sz="2000" b="0" i="0" u="none" strike="noStrike" cap="none">
                <a:solidFill>
                  <a:srgbClr val="888888"/>
                </a:solidFill>
                <a:latin typeface="Calibri"/>
                <a:ea typeface="Calibri"/>
                <a:cs typeface="Calibri"/>
                <a:sym typeface="Calibri"/>
              </a:defRPr>
            </a:lvl2pPr>
            <a:lvl3pPr marL="914400" marR="0" lvl="2" indent="0" algn="l" rtl="0">
              <a:lnSpc>
                <a:spcPct val="90000"/>
              </a:lnSpc>
              <a:spcBef>
                <a:spcPts val="500"/>
              </a:spcBef>
              <a:buClr>
                <a:srgbClr val="888888"/>
              </a:buClr>
              <a:buFont typeface="Arial"/>
              <a:buNone/>
              <a:defRPr sz="1800" b="0" i="0" u="none" strike="noStrike" cap="none">
                <a:solidFill>
                  <a:srgbClr val="888888"/>
                </a:solidFill>
                <a:latin typeface="Calibri"/>
                <a:ea typeface="Calibri"/>
                <a:cs typeface="Calibri"/>
                <a:sym typeface="Calibri"/>
              </a:defRPr>
            </a:lvl3pPr>
            <a:lvl4pPr marL="1371600" marR="0" lvl="3" indent="0" algn="l" rtl="0">
              <a:lnSpc>
                <a:spcPct val="90000"/>
              </a:lnSpc>
              <a:spcBef>
                <a:spcPts val="500"/>
              </a:spcBef>
              <a:buClr>
                <a:srgbClr val="888888"/>
              </a:buClr>
              <a:buFont typeface="Arial"/>
              <a:buNone/>
              <a:defRPr sz="1600" b="0" i="0" u="none" strike="noStrike" cap="none">
                <a:solidFill>
                  <a:srgbClr val="888888"/>
                </a:solidFill>
                <a:latin typeface="Calibri"/>
                <a:ea typeface="Calibri"/>
                <a:cs typeface="Calibri"/>
                <a:sym typeface="Calibri"/>
              </a:defRPr>
            </a:lvl4pPr>
            <a:lvl5pPr marL="1828800" marR="0" lvl="4" indent="0" algn="l" rtl="0">
              <a:lnSpc>
                <a:spcPct val="90000"/>
              </a:lnSpc>
              <a:spcBef>
                <a:spcPts val="500"/>
              </a:spcBef>
              <a:buClr>
                <a:srgbClr val="888888"/>
              </a:buClr>
              <a:buFont typeface="Arial"/>
              <a:buNone/>
              <a:defRPr sz="1600" b="0" i="0" u="none" strike="noStrike" cap="none">
                <a:solidFill>
                  <a:srgbClr val="888888"/>
                </a:solidFill>
                <a:latin typeface="Calibri"/>
                <a:ea typeface="Calibri"/>
                <a:cs typeface="Calibri"/>
                <a:sym typeface="Calibri"/>
              </a:defRPr>
            </a:lvl5pPr>
            <a:lvl6pPr marL="2286000" marR="0" lvl="5" indent="0" algn="l" rtl="0">
              <a:lnSpc>
                <a:spcPct val="90000"/>
              </a:lnSpc>
              <a:spcBef>
                <a:spcPts val="500"/>
              </a:spcBef>
              <a:buClr>
                <a:srgbClr val="888888"/>
              </a:buClr>
              <a:buFont typeface="Arial"/>
              <a:buNone/>
              <a:defRPr sz="1600" b="0" i="0" u="none" strike="noStrike" cap="none">
                <a:solidFill>
                  <a:srgbClr val="888888"/>
                </a:solidFill>
                <a:latin typeface="Calibri"/>
                <a:ea typeface="Calibri"/>
                <a:cs typeface="Calibri"/>
                <a:sym typeface="Calibri"/>
              </a:defRPr>
            </a:lvl6pPr>
            <a:lvl7pPr marL="2743200" marR="0" lvl="6" indent="0" algn="l" rtl="0">
              <a:lnSpc>
                <a:spcPct val="90000"/>
              </a:lnSpc>
              <a:spcBef>
                <a:spcPts val="500"/>
              </a:spcBef>
              <a:buClr>
                <a:srgbClr val="888888"/>
              </a:buClr>
              <a:buFont typeface="Arial"/>
              <a:buNone/>
              <a:defRPr sz="1600" b="0" i="0" u="none" strike="noStrike" cap="none">
                <a:solidFill>
                  <a:srgbClr val="888888"/>
                </a:solidFill>
                <a:latin typeface="Calibri"/>
                <a:ea typeface="Calibri"/>
                <a:cs typeface="Calibri"/>
                <a:sym typeface="Calibri"/>
              </a:defRPr>
            </a:lvl7pPr>
            <a:lvl8pPr marL="3200400" marR="0" lvl="7" indent="0" algn="l" rtl="0">
              <a:lnSpc>
                <a:spcPct val="90000"/>
              </a:lnSpc>
              <a:spcBef>
                <a:spcPts val="500"/>
              </a:spcBef>
              <a:buClr>
                <a:srgbClr val="888888"/>
              </a:buClr>
              <a:buFont typeface="Arial"/>
              <a:buNone/>
              <a:defRPr sz="1600" b="0" i="0" u="none" strike="noStrike" cap="none">
                <a:solidFill>
                  <a:srgbClr val="888888"/>
                </a:solidFill>
                <a:latin typeface="Calibri"/>
                <a:ea typeface="Calibri"/>
                <a:cs typeface="Calibri"/>
                <a:sym typeface="Calibri"/>
              </a:defRPr>
            </a:lvl8pPr>
            <a:lvl9pPr marL="3657600" marR="0" lvl="8" indent="0" algn="l" rtl="0">
              <a:lnSpc>
                <a:spcPct val="90000"/>
              </a:lnSpc>
              <a:spcBef>
                <a:spcPts val="500"/>
              </a:spcBef>
              <a:buClr>
                <a:srgbClr val="888888"/>
              </a:buClr>
              <a:buFont typeface="Arial"/>
              <a:buNone/>
              <a:defRPr sz="1600" b="0" i="0" u="none" strike="noStrike" cap="none">
                <a:solidFill>
                  <a:srgbClr val="888888"/>
                </a:solidFill>
                <a:latin typeface="Calibri"/>
                <a:ea typeface="Calibri"/>
                <a:cs typeface="Calibri"/>
                <a:sym typeface="Calibri"/>
              </a:defRPr>
            </a:lvl9pPr>
          </a:lstStyle>
          <a:p>
            <a:endParaRPr/>
          </a:p>
        </p:txBody>
      </p:sp>
      <p:sp>
        <p:nvSpPr>
          <p:cNvPr id="30" name="Shape 30"/>
          <p:cNvSpPr txBox="1">
            <a:spLocks noGrp="1"/>
          </p:cNvSpPr>
          <p:nvPr>
            <p:ph type="dt" idx="10"/>
          </p:nvPr>
        </p:nvSpPr>
        <p:spPr>
          <a:xfrm>
            <a:off x="628651" y="6356351"/>
            <a:ext cx="2057399" cy="365125"/>
          </a:xfrm>
          <a:prstGeom prst="rect">
            <a:avLst/>
          </a:prstGeom>
          <a:noFill/>
          <a:ln>
            <a:noFill/>
          </a:ln>
        </p:spPr>
        <p:txBody>
          <a:bodyPr lIns="91425" tIns="91425" rIns="91425" bIns="91425" anchor="ctr" anchorCtr="0"/>
          <a:lstStyle>
            <a:lvl1pPr marL="0" marR="0" lvl="0" indent="0" algn="l" rtl="0">
              <a:spcBef>
                <a:spcPts val="0"/>
              </a:spcBef>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31" name="Shape 31"/>
          <p:cNvSpPr txBox="1">
            <a:spLocks noGrp="1"/>
          </p:cNvSpPr>
          <p:nvPr>
            <p:ph type="ftr" idx="11"/>
          </p:nvPr>
        </p:nvSpPr>
        <p:spPr>
          <a:xfrm>
            <a:off x="3028950" y="6356351"/>
            <a:ext cx="3086100" cy="365125"/>
          </a:xfrm>
          <a:prstGeom prst="rect">
            <a:avLst/>
          </a:prstGeom>
          <a:noFill/>
          <a:ln>
            <a:noFill/>
          </a:ln>
        </p:spPr>
        <p:txBody>
          <a:bodyPr lIns="91425" tIns="91425" rIns="91425" bIns="91425" anchor="ctr" anchorCtr="0"/>
          <a:lstStyle>
            <a:lvl1pPr marL="0" marR="0" lvl="0" indent="0" algn="ctr" rtl="0">
              <a:spcBef>
                <a:spcPts val="0"/>
              </a:spcBef>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r>
              <a:rPr lang="en-US" smtClean="0"/>
              <a:t>Copyright 2016 Discovery Education, Inc. All rights Reserved. </a:t>
            </a:r>
            <a:endParaRPr/>
          </a:p>
        </p:txBody>
      </p:sp>
      <p:sp>
        <p:nvSpPr>
          <p:cNvPr id="32" name="Shape 32"/>
          <p:cNvSpPr txBox="1">
            <a:spLocks noGrp="1"/>
          </p:cNvSpPr>
          <p:nvPr>
            <p:ph type="sldNum" idx="12"/>
          </p:nvPr>
        </p:nvSpPr>
        <p:spPr>
          <a:xfrm>
            <a:off x="6457951" y="6356351"/>
            <a:ext cx="2057399"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1200" b="0" i="0" u="none" strike="noStrike" cap="none">
                <a:solidFill>
                  <a:srgbClr val="888888"/>
                </a:solidFill>
                <a:latin typeface="Calibri"/>
                <a:ea typeface="Calibri"/>
                <a:cs typeface="Calibri"/>
                <a:sym typeface="Calibri"/>
              </a:rPr>
              <a:t>‹#›</a:t>
            </a:fld>
            <a:endParaRPr lang="en-US" sz="1200" b="0" i="0" u="none" strike="noStrike" cap="none">
              <a:solidFill>
                <a:srgbClr val="888888"/>
              </a:solidFill>
              <a:latin typeface="Calibri"/>
              <a:ea typeface="Calibri"/>
              <a:cs typeface="Calibri"/>
              <a:sym typeface="Calibri"/>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Shape 33"/>
        <p:cNvGrpSpPr/>
        <p:nvPr/>
      </p:nvGrpSpPr>
      <p:grpSpPr>
        <a:xfrm>
          <a:off x="0" y="0"/>
          <a:ext cx="0" cy="0"/>
          <a:chOff x="0" y="0"/>
          <a:chExt cx="0" cy="0"/>
        </a:xfrm>
      </p:grpSpPr>
      <p:sp>
        <p:nvSpPr>
          <p:cNvPr id="34" name="Shape 34"/>
          <p:cNvSpPr txBox="1">
            <a:spLocks noGrp="1"/>
          </p:cNvSpPr>
          <p:nvPr>
            <p:ph type="title"/>
          </p:nvPr>
        </p:nvSpPr>
        <p:spPr>
          <a:xfrm>
            <a:off x="628651" y="365125"/>
            <a:ext cx="7886699" cy="1325562"/>
          </a:xfrm>
          <a:prstGeom prst="rect">
            <a:avLst/>
          </a:prstGeom>
          <a:noFill/>
          <a:ln>
            <a:noFill/>
          </a:ln>
        </p:spPr>
        <p:txBody>
          <a:bodyPr lIns="91425" tIns="91425" rIns="91425" bIns="91425" anchor="ctr" anchorCtr="0"/>
          <a:lstStyle>
            <a:lvl1pPr marL="0" marR="0" lvl="0" indent="0" algn="l" rtl="0">
              <a:lnSpc>
                <a:spcPct val="90000"/>
              </a:lnSpc>
              <a:spcBef>
                <a:spcPts val="0"/>
              </a:spcBef>
              <a:buClr>
                <a:schemeClr val="dk1"/>
              </a:buClr>
              <a:buFont typeface="Calibri"/>
              <a:buNone/>
              <a:defRPr sz="4400" b="0" i="0" u="none" strike="noStrike" cap="none">
                <a:solidFill>
                  <a:schemeClr val="dk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35" name="Shape 35"/>
          <p:cNvSpPr txBox="1">
            <a:spLocks noGrp="1"/>
          </p:cNvSpPr>
          <p:nvPr>
            <p:ph type="body" idx="1"/>
          </p:nvPr>
        </p:nvSpPr>
        <p:spPr>
          <a:xfrm>
            <a:off x="628650" y="1825625"/>
            <a:ext cx="3886200" cy="4351338"/>
          </a:xfrm>
          <a:prstGeom prst="rect">
            <a:avLst/>
          </a:prstGeom>
          <a:noFill/>
          <a:ln>
            <a:noFill/>
          </a:ln>
        </p:spPr>
        <p:txBody>
          <a:bodyPr lIns="91425" tIns="91425" rIns="91425" bIns="91425" anchor="t" anchorCtr="0"/>
          <a:lstStyle>
            <a:lvl1pPr marL="228600" marR="0" lvl="0" indent="-50800" algn="l" rtl="0">
              <a:lnSpc>
                <a:spcPct val="90000"/>
              </a:lnSpc>
              <a:spcBef>
                <a:spcPts val="1000"/>
              </a:spcBef>
              <a:buClr>
                <a:schemeClr val="dk1"/>
              </a:buClr>
              <a:buSzPct val="100000"/>
              <a:buFont typeface="Arial"/>
              <a:buChar char="•"/>
              <a:defRPr sz="2800" b="0" i="0" u="none" strike="noStrike" cap="none">
                <a:solidFill>
                  <a:schemeClr val="dk1"/>
                </a:solidFill>
                <a:latin typeface="Calibri"/>
                <a:ea typeface="Calibri"/>
                <a:cs typeface="Calibri"/>
                <a:sym typeface="Calibri"/>
              </a:defRPr>
            </a:lvl1pPr>
            <a:lvl2pPr marL="685800" marR="0" lvl="1" indent="-76200" algn="l" rtl="0">
              <a:lnSpc>
                <a:spcPct val="90000"/>
              </a:lnSpc>
              <a:spcBef>
                <a:spcPts val="500"/>
              </a:spcBef>
              <a:buClr>
                <a:schemeClr val="dk1"/>
              </a:buClr>
              <a:buSzPct val="100000"/>
              <a:buFont typeface="Arial"/>
              <a:buChar char="•"/>
              <a:defRPr sz="2400" b="0" i="0" u="none" strike="noStrike" cap="none">
                <a:solidFill>
                  <a:schemeClr val="dk1"/>
                </a:solidFill>
                <a:latin typeface="Calibri"/>
                <a:ea typeface="Calibri"/>
                <a:cs typeface="Calibri"/>
                <a:sym typeface="Calibri"/>
              </a:defRPr>
            </a:lvl2pPr>
            <a:lvl3pPr marL="1143000" marR="0" lvl="2" indent="-101600" algn="l" rtl="0">
              <a:lnSpc>
                <a:spcPct val="90000"/>
              </a:lnSpc>
              <a:spcBef>
                <a:spcPts val="5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3pPr>
            <a:lvl4pPr marL="1600200" marR="0" lvl="3"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4pPr>
            <a:lvl5pPr marL="2057400" marR="0" lvl="4"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5pPr>
            <a:lvl6pPr marL="2514600" marR="0" lvl="5"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6pPr>
            <a:lvl7pPr marL="2971800" marR="0" lvl="6"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7pPr>
            <a:lvl8pPr marL="3429000" marR="0" lvl="7"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8pPr>
            <a:lvl9pPr marL="3886200" marR="0" lvl="8"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36" name="Shape 36"/>
          <p:cNvSpPr txBox="1">
            <a:spLocks noGrp="1"/>
          </p:cNvSpPr>
          <p:nvPr>
            <p:ph type="body" idx="2"/>
          </p:nvPr>
        </p:nvSpPr>
        <p:spPr>
          <a:xfrm>
            <a:off x="4629150" y="1825625"/>
            <a:ext cx="3886200" cy="4351338"/>
          </a:xfrm>
          <a:prstGeom prst="rect">
            <a:avLst/>
          </a:prstGeom>
          <a:noFill/>
          <a:ln>
            <a:noFill/>
          </a:ln>
        </p:spPr>
        <p:txBody>
          <a:bodyPr lIns="91425" tIns="91425" rIns="91425" bIns="91425" anchor="t" anchorCtr="0"/>
          <a:lstStyle>
            <a:lvl1pPr marL="228600" marR="0" lvl="0" indent="-50800" algn="l" rtl="0">
              <a:lnSpc>
                <a:spcPct val="90000"/>
              </a:lnSpc>
              <a:spcBef>
                <a:spcPts val="1000"/>
              </a:spcBef>
              <a:buClr>
                <a:schemeClr val="dk1"/>
              </a:buClr>
              <a:buSzPct val="100000"/>
              <a:buFont typeface="Arial"/>
              <a:buChar char="•"/>
              <a:defRPr sz="2800" b="0" i="0" u="none" strike="noStrike" cap="none">
                <a:solidFill>
                  <a:schemeClr val="dk1"/>
                </a:solidFill>
                <a:latin typeface="Calibri"/>
                <a:ea typeface="Calibri"/>
                <a:cs typeface="Calibri"/>
                <a:sym typeface="Calibri"/>
              </a:defRPr>
            </a:lvl1pPr>
            <a:lvl2pPr marL="685800" marR="0" lvl="1" indent="-76200" algn="l" rtl="0">
              <a:lnSpc>
                <a:spcPct val="90000"/>
              </a:lnSpc>
              <a:spcBef>
                <a:spcPts val="500"/>
              </a:spcBef>
              <a:buClr>
                <a:schemeClr val="dk1"/>
              </a:buClr>
              <a:buSzPct val="100000"/>
              <a:buFont typeface="Arial"/>
              <a:buChar char="•"/>
              <a:defRPr sz="2400" b="0" i="0" u="none" strike="noStrike" cap="none">
                <a:solidFill>
                  <a:schemeClr val="dk1"/>
                </a:solidFill>
                <a:latin typeface="Calibri"/>
                <a:ea typeface="Calibri"/>
                <a:cs typeface="Calibri"/>
                <a:sym typeface="Calibri"/>
              </a:defRPr>
            </a:lvl2pPr>
            <a:lvl3pPr marL="1143000" marR="0" lvl="2" indent="-101600" algn="l" rtl="0">
              <a:lnSpc>
                <a:spcPct val="90000"/>
              </a:lnSpc>
              <a:spcBef>
                <a:spcPts val="5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3pPr>
            <a:lvl4pPr marL="1600200" marR="0" lvl="3"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4pPr>
            <a:lvl5pPr marL="2057400" marR="0" lvl="4"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5pPr>
            <a:lvl6pPr marL="2514600" marR="0" lvl="5"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6pPr>
            <a:lvl7pPr marL="2971800" marR="0" lvl="6"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7pPr>
            <a:lvl8pPr marL="3429000" marR="0" lvl="7"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8pPr>
            <a:lvl9pPr marL="3886200" marR="0" lvl="8"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37" name="Shape 37"/>
          <p:cNvSpPr txBox="1">
            <a:spLocks noGrp="1"/>
          </p:cNvSpPr>
          <p:nvPr>
            <p:ph type="dt" idx="10"/>
          </p:nvPr>
        </p:nvSpPr>
        <p:spPr>
          <a:xfrm>
            <a:off x="628651" y="6356351"/>
            <a:ext cx="2057399" cy="365125"/>
          </a:xfrm>
          <a:prstGeom prst="rect">
            <a:avLst/>
          </a:prstGeom>
          <a:noFill/>
          <a:ln>
            <a:noFill/>
          </a:ln>
        </p:spPr>
        <p:txBody>
          <a:bodyPr lIns="91425" tIns="91425" rIns="91425" bIns="91425" anchor="ctr" anchorCtr="0"/>
          <a:lstStyle>
            <a:lvl1pPr marL="0" marR="0" lvl="0" indent="0" algn="l" rtl="0">
              <a:spcBef>
                <a:spcPts val="0"/>
              </a:spcBef>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38" name="Shape 38"/>
          <p:cNvSpPr txBox="1">
            <a:spLocks noGrp="1"/>
          </p:cNvSpPr>
          <p:nvPr>
            <p:ph type="ftr" idx="11"/>
          </p:nvPr>
        </p:nvSpPr>
        <p:spPr>
          <a:xfrm>
            <a:off x="3028950" y="6356351"/>
            <a:ext cx="3086100" cy="365125"/>
          </a:xfrm>
          <a:prstGeom prst="rect">
            <a:avLst/>
          </a:prstGeom>
          <a:noFill/>
          <a:ln>
            <a:noFill/>
          </a:ln>
        </p:spPr>
        <p:txBody>
          <a:bodyPr lIns="91425" tIns="91425" rIns="91425" bIns="91425" anchor="ctr" anchorCtr="0"/>
          <a:lstStyle>
            <a:lvl1pPr marL="0" marR="0" lvl="0" indent="0" algn="ctr" rtl="0">
              <a:spcBef>
                <a:spcPts val="0"/>
              </a:spcBef>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r>
              <a:rPr lang="en-US" smtClean="0"/>
              <a:t>Copyright 2016 Discovery Education, Inc. All rights Reserved. </a:t>
            </a:r>
            <a:endParaRPr/>
          </a:p>
        </p:txBody>
      </p:sp>
      <p:sp>
        <p:nvSpPr>
          <p:cNvPr id="39" name="Shape 39"/>
          <p:cNvSpPr txBox="1">
            <a:spLocks noGrp="1"/>
          </p:cNvSpPr>
          <p:nvPr>
            <p:ph type="sldNum" idx="12"/>
          </p:nvPr>
        </p:nvSpPr>
        <p:spPr>
          <a:xfrm>
            <a:off x="6457951" y="6356351"/>
            <a:ext cx="2057399"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1200" b="0" i="0" u="none" strike="noStrike" cap="none">
                <a:solidFill>
                  <a:srgbClr val="888888"/>
                </a:solidFill>
                <a:latin typeface="Calibri"/>
                <a:ea typeface="Calibri"/>
                <a:cs typeface="Calibri"/>
                <a:sym typeface="Calibri"/>
              </a:rPr>
              <a:t>‹#›</a:t>
            </a:fld>
            <a:endParaRPr lang="en-US" sz="1200" b="0" i="0" u="none" strike="noStrike" cap="none">
              <a:solidFill>
                <a:srgbClr val="888888"/>
              </a:solidFill>
              <a:latin typeface="Calibri"/>
              <a:ea typeface="Calibri"/>
              <a:cs typeface="Calibri"/>
              <a:sym typeface="Calibri"/>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Shape 40"/>
        <p:cNvGrpSpPr/>
        <p:nvPr/>
      </p:nvGrpSpPr>
      <p:grpSpPr>
        <a:xfrm>
          <a:off x="0" y="0"/>
          <a:ext cx="0" cy="0"/>
          <a:chOff x="0" y="0"/>
          <a:chExt cx="0" cy="0"/>
        </a:xfrm>
      </p:grpSpPr>
      <p:sp>
        <p:nvSpPr>
          <p:cNvPr id="41" name="Shape 41"/>
          <p:cNvSpPr txBox="1">
            <a:spLocks noGrp="1"/>
          </p:cNvSpPr>
          <p:nvPr>
            <p:ph type="title"/>
          </p:nvPr>
        </p:nvSpPr>
        <p:spPr>
          <a:xfrm>
            <a:off x="629841" y="365125"/>
            <a:ext cx="7886699" cy="1325562"/>
          </a:xfrm>
          <a:prstGeom prst="rect">
            <a:avLst/>
          </a:prstGeom>
          <a:noFill/>
          <a:ln>
            <a:noFill/>
          </a:ln>
        </p:spPr>
        <p:txBody>
          <a:bodyPr lIns="91425" tIns="91425" rIns="91425" bIns="91425" anchor="ctr" anchorCtr="0"/>
          <a:lstStyle>
            <a:lvl1pPr marL="0" marR="0" lvl="0" indent="0" algn="l" rtl="0">
              <a:lnSpc>
                <a:spcPct val="90000"/>
              </a:lnSpc>
              <a:spcBef>
                <a:spcPts val="0"/>
              </a:spcBef>
              <a:buClr>
                <a:schemeClr val="dk1"/>
              </a:buClr>
              <a:buFont typeface="Calibri"/>
              <a:buNone/>
              <a:defRPr sz="4400" b="0" i="0" u="none" strike="noStrike" cap="none">
                <a:solidFill>
                  <a:schemeClr val="dk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42" name="Shape 42"/>
          <p:cNvSpPr txBox="1">
            <a:spLocks noGrp="1"/>
          </p:cNvSpPr>
          <p:nvPr>
            <p:ph type="body" idx="1"/>
          </p:nvPr>
        </p:nvSpPr>
        <p:spPr>
          <a:xfrm>
            <a:off x="629841" y="1681163"/>
            <a:ext cx="3868340" cy="823912"/>
          </a:xfrm>
          <a:prstGeom prst="rect">
            <a:avLst/>
          </a:prstGeom>
          <a:noFill/>
          <a:ln>
            <a:noFill/>
          </a:ln>
        </p:spPr>
        <p:txBody>
          <a:bodyPr lIns="91425" tIns="91425" rIns="91425" bIns="91425" anchor="b" anchorCtr="0"/>
          <a:lstStyle>
            <a:lvl1pPr marL="0" marR="0" lvl="0" indent="0" algn="l" rtl="0">
              <a:lnSpc>
                <a:spcPct val="90000"/>
              </a:lnSpc>
              <a:spcBef>
                <a:spcPts val="1000"/>
              </a:spcBef>
              <a:buClr>
                <a:schemeClr val="dk1"/>
              </a:buClr>
              <a:buFont typeface="Arial"/>
              <a:buNone/>
              <a:defRPr sz="2400" b="1" i="0" u="none" strike="noStrike" cap="none">
                <a:solidFill>
                  <a:schemeClr val="dk1"/>
                </a:solidFill>
                <a:latin typeface="Calibri"/>
                <a:ea typeface="Calibri"/>
                <a:cs typeface="Calibri"/>
                <a:sym typeface="Calibri"/>
              </a:defRPr>
            </a:lvl1pPr>
            <a:lvl2pPr marL="457200" marR="0" lvl="1" indent="0" algn="l" rtl="0">
              <a:lnSpc>
                <a:spcPct val="90000"/>
              </a:lnSpc>
              <a:spcBef>
                <a:spcPts val="500"/>
              </a:spcBef>
              <a:buClr>
                <a:schemeClr val="dk1"/>
              </a:buClr>
              <a:buFont typeface="Arial"/>
              <a:buNone/>
              <a:defRPr sz="2000" b="1" i="0" u="none" strike="noStrike" cap="none">
                <a:solidFill>
                  <a:schemeClr val="dk1"/>
                </a:solidFill>
                <a:latin typeface="Calibri"/>
                <a:ea typeface="Calibri"/>
                <a:cs typeface="Calibri"/>
                <a:sym typeface="Calibri"/>
              </a:defRPr>
            </a:lvl2pPr>
            <a:lvl3pPr marL="914400" marR="0" lvl="2" indent="0" algn="l" rtl="0">
              <a:lnSpc>
                <a:spcPct val="90000"/>
              </a:lnSpc>
              <a:spcBef>
                <a:spcPts val="500"/>
              </a:spcBef>
              <a:buClr>
                <a:schemeClr val="dk1"/>
              </a:buClr>
              <a:buFont typeface="Arial"/>
              <a:buNone/>
              <a:defRPr sz="1800" b="1" i="0" u="none" strike="noStrike" cap="none">
                <a:solidFill>
                  <a:schemeClr val="dk1"/>
                </a:solidFill>
                <a:latin typeface="Calibri"/>
                <a:ea typeface="Calibri"/>
                <a:cs typeface="Calibri"/>
                <a:sym typeface="Calibri"/>
              </a:defRPr>
            </a:lvl3pPr>
            <a:lvl4pPr marL="1371600" marR="0" lvl="3" indent="0" algn="l" rtl="0">
              <a:lnSpc>
                <a:spcPct val="90000"/>
              </a:lnSpc>
              <a:spcBef>
                <a:spcPts val="500"/>
              </a:spcBef>
              <a:buClr>
                <a:schemeClr val="dk1"/>
              </a:buClr>
              <a:buFont typeface="Arial"/>
              <a:buNone/>
              <a:defRPr sz="1600" b="1" i="0" u="none" strike="noStrike" cap="none">
                <a:solidFill>
                  <a:schemeClr val="dk1"/>
                </a:solidFill>
                <a:latin typeface="Calibri"/>
                <a:ea typeface="Calibri"/>
                <a:cs typeface="Calibri"/>
                <a:sym typeface="Calibri"/>
              </a:defRPr>
            </a:lvl4pPr>
            <a:lvl5pPr marL="1828800" marR="0" lvl="4" indent="0" algn="l" rtl="0">
              <a:lnSpc>
                <a:spcPct val="90000"/>
              </a:lnSpc>
              <a:spcBef>
                <a:spcPts val="500"/>
              </a:spcBef>
              <a:buClr>
                <a:schemeClr val="dk1"/>
              </a:buClr>
              <a:buFont typeface="Arial"/>
              <a:buNone/>
              <a:defRPr sz="1600" b="1" i="0" u="none" strike="noStrike" cap="none">
                <a:solidFill>
                  <a:schemeClr val="dk1"/>
                </a:solidFill>
                <a:latin typeface="Calibri"/>
                <a:ea typeface="Calibri"/>
                <a:cs typeface="Calibri"/>
                <a:sym typeface="Calibri"/>
              </a:defRPr>
            </a:lvl5pPr>
            <a:lvl6pPr marL="2286000" marR="0" lvl="5" indent="0" algn="l" rtl="0">
              <a:lnSpc>
                <a:spcPct val="90000"/>
              </a:lnSpc>
              <a:spcBef>
                <a:spcPts val="500"/>
              </a:spcBef>
              <a:buClr>
                <a:schemeClr val="dk1"/>
              </a:buClr>
              <a:buFont typeface="Arial"/>
              <a:buNone/>
              <a:defRPr sz="1600" b="1" i="0" u="none" strike="noStrike" cap="none">
                <a:solidFill>
                  <a:schemeClr val="dk1"/>
                </a:solidFill>
                <a:latin typeface="Calibri"/>
                <a:ea typeface="Calibri"/>
                <a:cs typeface="Calibri"/>
                <a:sym typeface="Calibri"/>
              </a:defRPr>
            </a:lvl6pPr>
            <a:lvl7pPr marL="2743200" marR="0" lvl="6" indent="0" algn="l" rtl="0">
              <a:lnSpc>
                <a:spcPct val="90000"/>
              </a:lnSpc>
              <a:spcBef>
                <a:spcPts val="500"/>
              </a:spcBef>
              <a:buClr>
                <a:schemeClr val="dk1"/>
              </a:buClr>
              <a:buFont typeface="Arial"/>
              <a:buNone/>
              <a:defRPr sz="1600" b="1" i="0" u="none" strike="noStrike" cap="none">
                <a:solidFill>
                  <a:schemeClr val="dk1"/>
                </a:solidFill>
                <a:latin typeface="Calibri"/>
                <a:ea typeface="Calibri"/>
                <a:cs typeface="Calibri"/>
                <a:sym typeface="Calibri"/>
              </a:defRPr>
            </a:lvl7pPr>
            <a:lvl8pPr marL="3200400" marR="0" lvl="7" indent="0" algn="l" rtl="0">
              <a:lnSpc>
                <a:spcPct val="90000"/>
              </a:lnSpc>
              <a:spcBef>
                <a:spcPts val="500"/>
              </a:spcBef>
              <a:buClr>
                <a:schemeClr val="dk1"/>
              </a:buClr>
              <a:buFont typeface="Arial"/>
              <a:buNone/>
              <a:defRPr sz="1600" b="1" i="0" u="none" strike="noStrike" cap="none">
                <a:solidFill>
                  <a:schemeClr val="dk1"/>
                </a:solidFill>
                <a:latin typeface="Calibri"/>
                <a:ea typeface="Calibri"/>
                <a:cs typeface="Calibri"/>
                <a:sym typeface="Calibri"/>
              </a:defRPr>
            </a:lvl8pPr>
            <a:lvl9pPr marL="3657600" marR="0" lvl="8" indent="0" algn="l" rtl="0">
              <a:lnSpc>
                <a:spcPct val="90000"/>
              </a:lnSpc>
              <a:spcBef>
                <a:spcPts val="500"/>
              </a:spcBef>
              <a:buClr>
                <a:schemeClr val="dk1"/>
              </a:buClr>
              <a:buFont typeface="Arial"/>
              <a:buNone/>
              <a:defRPr sz="1600" b="1" i="0" u="none" strike="noStrike" cap="none">
                <a:solidFill>
                  <a:schemeClr val="dk1"/>
                </a:solidFill>
                <a:latin typeface="Calibri"/>
                <a:ea typeface="Calibri"/>
                <a:cs typeface="Calibri"/>
                <a:sym typeface="Calibri"/>
              </a:defRPr>
            </a:lvl9pPr>
          </a:lstStyle>
          <a:p>
            <a:endParaRPr/>
          </a:p>
        </p:txBody>
      </p:sp>
      <p:sp>
        <p:nvSpPr>
          <p:cNvPr id="43" name="Shape 43"/>
          <p:cNvSpPr txBox="1">
            <a:spLocks noGrp="1"/>
          </p:cNvSpPr>
          <p:nvPr>
            <p:ph type="body" idx="2"/>
          </p:nvPr>
        </p:nvSpPr>
        <p:spPr>
          <a:xfrm>
            <a:off x="629841" y="2505075"/>
            <a:ext cx="3868340" cy="3684588"/>
          </a:xfrm>
          <a:prstGeom prst="rect">
            <a:avLst/>
          </a:prstGeom>
          <a:noFill/>
          <a:ln>
            <a:noFill/>
          </a:ln>
        </p:spPr>
        <p:txBody>
          <a:bodyPr lIns="91425" tIns="91425" rIns="91425" bIns="91425" anchor="t" anchorCtr="0"/>
          <a:lstStyle>
            <a:lvl1pPr marL="228600" marR="0" lvl="0" indent="-50800" algn="l" rtl="0">
              <a:lnSpc>
                <a:spcPct val="90000"/>
              </a:lnSpc>
              <a:spcBef>
                <a:spcPts val="1000"/>
              </a:spcBef>
              <a:buClr>
                <a:schemeClr val="dk1"/>
              </a:buClr>
              <a:buSzPct val="100000"/>
              <a:buFont typeface="Arial"/>
              <a:buChar char="•"/>
              <a:defRPr sz="2800" b="0" i="0" u="none" strike="noStrike" cap="none">
                <a:solidFill>
                  <a:schemeClr val="dk1"/>
                </a:solidFill>
                <a:latin typeface="Calibri"/>
                <a:ea typeface="Calibri"/>
                <a:cs typeface="Calibri"/>
                <a:sym typeface="Calibri"/>
              </a:defRPr>
            </a:lvl1pPr>
            <a:lvl2pPr marL="685800" marR="0" lvl="1" indent="-76200" algn="l" rtl="0">
              <a:lnSpc>
                <a:spcPct val="90000"/>
              </a:lnSpc>
              <a:spcBef>
                <a:spcPts val="500"/>
              </a:spcBef>
              <a:buClr>
                <a:schemeClr val="dk1"/>
              </a:buClr>
              <a:buSzPct val="100000"/>
              <a:buFont typeface="Arial"/>
              <a:buChar char="•"/>
              <a:defRPr sz="2400" b="0" i="0" u="none" strike="noStrike" cap="none">
                <a:solidFill>
                  <a:schemeClr val="dk1"/>
                </a:solidFill>
                <a:latin typeface="Calibri"/>
                <a:ea typeface="Calibri"/>
                <a:cs typeface="Calibri"/>
                <a:sym typeface="Calibri"/>
              </a:defRPr>
            </a:lvl2pPr>
            <a:lvl3pPr marL="1143000" marR="0" lvl="2" indent="-101600" algn="l" rtl="0">
              <a:lnSpc>
                <a:spcPct val="90000"/>
              </a:lnSpc>
              <a:spcBef>
                <a:spcPts val="5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3pPr>
            <a:lvl4pPr marL="1600200" marR="0" lvl="3"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4pPr>
            <a:lvl5pPr marL="2057400" marR="0" lvl="4"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5pPr>
            <a:lvl6pPr marL="2514600" marR="0" lvl="5"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6pPr>
            <a:lvl7pPr marL="2971800" marR="0" lvl="6"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7pPr>
            <a:lvl8pPr marL="3429000" marR="0" lvl="7"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8pPr>
            <a:lvl9pPr marL="3886200" marR="0" lvl="8"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44" name="Shape 44"/>
          <p:cNvSpPr txBox="1">
            <a:spLocks noGrp="1"/>
          </p:cNvSpPr>
          <p:nvPr>
            <p:ph type="body" idx="3"/>
          </p:nvPr>
        </p:nvSpPr>
        <p:spPr>
          <a:xfrm>
            <a:off x="4629151" y="1681163"/>
            <a:ext cx="3887390" cy="823912"/>
          </a:xfrm>
          <a:prstGeom prst="rect">
            <a:avLst/>
          </a:prstGeom>
          <a:noFill/>
          <a:ln>
            <a:noFill/>
          </a:ln>
        </p:spPr>
        <p:txBody>
          <a:bodyPr lIns="91425" tIns="91425" rIns="91425" bIns="91425" anchor="b" anchorCtr="0"/>
          <a:lstStyle>
            <a:lvl1pPr marL="0" marR="0" lvl="0" indent="0" algn="l" rtl="0">
              <a:lnSpc>
                <a:spcPct val="90000"/>
              </a:lnSpc>
              <a:spcBef>
                <a:spcPts val="1000"/>
              </a:spcBef>
              <a:buClr>
                <a:schemeClr val="dk1"/>
              </a:buClr>
              <a:buFont typeface="Arial"/>
              <a:buNone/>
              <a:defRPr sz="2400" b="1" i="0" u="none" strike="noStrike" cap="none">
                <a:solidFill>
                  <a:schemeClr val="dk1"/>
                </a:solidFill>
                <a:latin typeface="Calibri"/>
                <a:ea typeface="Calibri"/>
                <a:cs typeface="Calibri"/>
                <a:sym typeface="Calibri"/>
              </a:defRPr>
            </a:lvl1pPr>
            <a:lvl2pPr marL="457200" marR="0" lvl="1" indent="0" algn="l" rtl="0">
              <a:lnSpc>
                <a:spcPct val="90000"/>
              </a:lnSpc>
              <a:spcBef>
                <a:spcPts val="500"/>
              </a:spcBef>
              <a:buClr>
                <a:schemeClr val="dk1"/>
              </a:buClr>
              <a:buFont typeface="Arial"/>
              <a:buNone/>
              <a:defRPr sz="2000" b="1" i="0" u="none" strike="noStrike" cap="none">
                <a:solidFill>
                  <a:schemeClr val="dk1"/>
                </a:solidFill>
                <a:latin typeface="Calibri"/>
                <a:ea typeface="Calibri"/>
                <a:cs typeface="Calibri"/>
                <a:sym typeface="Calibri"/>
              </a:defRPr>
            </a:lvl2pPr>
            <a:lvl3pPr marL="914400" marR="0" lvl="2" indent="0" algn="l" rtl="0">
              <a:lnSpc>
                <a:spcPct val="90000"/>
              </a:lnSpc>
              <a:spcBef>
                <a:spcPts val="500"/>
              </a:spcBef>
              <a:buClr>
                <a:schemeClr val="dk1"/>
              </a:buClr>
              <a:buFont typeface="Arial"/>
              <a:buNone/>
              <a:defRPr sz="1800" b="1" i="0" u="none" strike="noStrike" cap="none">
                <a:solidFill>
                  <a:schemeClr val="dk1"/>
                </a:solidFill>
                <a:latin typeface="Calibri"/>
                <a:ea typeface="Calibri"/>
                <a:cs typeface="Calibri"/>
                <a:sym typeface="Calibri"/>
              </a:defRPr>
            </a:lvl3pPr>
            <a:lvl4pPr marL="1371600" marR="0" lvl="3" indent="0" algn="l" rtl="0">
              <a:lnSpc>
                <a:spcPct val="90000"/>
              </a:lnSpc>
              <a:spcBef>
                <a:spcPts val="500"/>
              </a:spcBef>
              <a:buClr>
                <a:schemeClr val="dk1"/>
              </a:buClr>
              <a:buFont typeface="Arial"/>
              <a:buNone/>
              <a:defRPr sz="1600" b="1" i="0" u="none" strike="noStrike" cap="none">
                <a:solidFill>
                  <a:schemeClr val="dk1"/>
                </a:solidFill>
                <a:latin typeface="Calibri"/>
                <a:ea typeface="Calibri"/>
                <a:cs typeface="Calibri"/>
                <a:sym typeface="Calibri"/>
              </a:defRPr>
            </a:lvl4pPr>
            <a:lvl5pPr marL="1828800" marR="0" lvl="4" indent="0" algn="l" rtl="0">
              <a:lnSpc>
                <a:spcPct val="90000"/>
              </a:lnSpc>
              <a:spcBef>
                <a:spcPts val="500"/>
              </a:spcBef>
              <a:buClr>
                <a:schemeClr val="dk1"/>
              </a:buClr>
              <a:buFont typeface="Arial"/>
              <a:buNone/>
              <a:defRPr sz="1600" b="1" i="0" u="none" strike="noStrike" cap="none">
                <a:solidFill>
                  <a:schemeClr val="dk1"/>
                </a:solidFill>
                <a:latin typeface="Calibri"/>
                <a:ea typeface="Calibri"/>
                <a:cs typeface="Calibri"/>
                <a:sym typeface="Calibri"/>
              </a:defRPr>
            </a:lvl5pPr>
            <a:lvl6pPr marL="2286000" marR="0" lvl="5" indent="0" algn="l" rtl="0">
              <a:lnSpc>
                <a:spcPct val="90000"/>
              </a:lnSpc>
              <a:spcBef>
                <a:spcPts val="500"/>
              </a:spcBef>
              <a:buClr>
                <a:schemeClr val="dk1"/>
              </a:buClr>
              <a:buFont typeface="Arial"/>
              <a:buNone/>
              <a:defRPr sz="1600" b="1" i="0" u="none" strike="noStrike" cap="none">
                <a:solidFill>
                  <a:schemeClr val="dk1"/>
                </a:solidFill>
                <a:latin typeface="Calibri"/>
                <a:ea typeface="Calibri"/>
                <a:cs typeface="Calibri"/>
                <a:sym typeface="Calibri"/>
              </a:defRPr>
            </a:lvl6pPr>
            <a:lvl7pPr marL="2743200" marR="0" lvl="6" indent="0" algn="l" rtl="0">
              <a:lnSpc>
                <a:spcPct val="90000"/>
              </a:lnSpc>
              <a:spcBef>
                <a:spcPts val="500"/>
              </a:spcBef>
              <a:buClr>
                <a:schemeClr val="dk1"/>
              </a:buClr>
              <a:buFont typeface="Arial"/>
              <a:buNone/>
              <a:defRPr sz="1600" b="1" i="0" u="none" strike="noStrike" cap="none">
                <a:solidFill>
                  <a:schemeClr val="dk1"/>
                </a:solidFill>
                <a:latin typeface="Calibri"/>
                <a:ea typeface="Calibri"/>
                <a:cs typeface="Calibri"/>
                <a:sym typeface="Calibri"/>
              </a:defRPr>
            </a:lvl7pPr>
            <a:lvl8pPr marL="3200400" marR="0" lvl="7" indent="0" algn="l" rtl="0">
              <a:lnSpc>
                <a:spcPct val="90000"/>
              </a:lnSpc>
              <a:spcBef>
                <a:spcPts val="500"/>
              </a:spcBef>
              <a:buClr>
                <a:schemeClr val="dk1"/>
              </a:buClr>
              <a:buFont typeface="Arial"/>
              <a:buNone/>
              <a:defRPr sz="1600" b="1" i="0" u="none" strike="noStrike" cap="none">
                <a:solidFill>
                  <a:schemeClr val="dk1"/>
                </a:solidFill>
                <a:latin typeface="Calibri"/>
                <a:ea typeface="Calibri"/>
                <a:cs typeface="Calibri"/>
                <a:sym typeface="Calibri"/>
              </a:defRPr>
            </a:lvl8pPr>
            <a:lvl9pPr marL="3657600" marR="0" lvl="8" indent="0" algn="l" rtl="0">
              <a:lnSpc>
                <a:spcPct val="90000"/>
              </a:lnSpc>
              <a:spcBef>
                <a:spcPts val="500"/>
              </a:spcBef>
              <a:buClr>
                <a:schemeClr val="dk1"/>
              </a:buClr>
              <a:buFont typeface="Arial"/>
              <a:buNone/>
              <a:defRPr sz="1600" b="1" i="0" u="none" strike="noStrike" cap="none">
                <a:solidFill>
                  <a:schemeClr val="dk1"/>
                </a:solidFill>
                <a:latin typeface="Calibri"/>
                <a:ea typeface="Calibri"/>
                <a:cs typeface="Calibri"/>
                <a:sym typeface="Calibri"/>
              </a:defRPr>
            </a:lvl9pPr>
          </a:lstStyle>
          <a:p>
            <a:endParaRPr/>
          </a:p>
        </p:txBody>
      </p:sp>
      <p:sp>
        <p:nvSpPr>
          <p:cNvPr id="45" name="Shape 45"/>
          <p:cNvSpPr txBox="1">
            <a:spLocks noGrp="1"/>
          </p:cNvSpPr>
          <p:nvPr>
            <p:ph type="body" idx="4"/>
          </p:nvPr>
        </p:nvSpPr>
        <p:spPr>
          <a:xfrm>
            <a:off x="4629151" y="2505075"/>
            <a:ext cx="3887390" cy="3684588"/>
          </a:xfrm>
          <a:prstGeom prst="rect">
            <a:avLst/>
          </a:prstGeom>
          <a:noFill/>
          <a:ln>
            <a:noFill/>
          </a:ln>
        </p:spPr>
        <p:txBody>
          <a:bodyPr lIns="91425" tIns="91425" rIns="91425" bIns="91425" anchor="t" anchorCtr="0"/>
          <a:lstStyle>
            <a:lvl1pPr marL="228600" marR="0" lvl="0" indent="-50800" algn="l" rtl="0">
              <a:lnSpc>
                <a:spcPct val="90000"/>
              </a:lnSpc>
              <a:spcBef>
                <a:spcPts val="1000"/>
              </a:spcBef>
              <a:buClr>
                <a:schemeClr val="dk1"/>
              </a:buClr>
              <a:buSzPct val="100000"/>
              <a:buFont typeface="Arial"/>
              <a:buChar char="•"/>
              <a:defRPr sz="2800" b="0" i="0" u="none" strike="noStrike" cap="none">
                <a:solidFill>
                  <a:schemeClr val="dk1"/>
                </a:solidFill>
                <a:latin typeface="Calibri"/>
                <a:ea typeface="Calibri"/>
                <a:cs typeface="Calibri"/>
                <a:sym typeface="Calibri"/>
              </a:defRPr>
            </a:lvl1pPr>
            <a:lvl2pPr marL="685800" marR="0" lvl="1" indent="-76200" algn="l" rtl="0">
              <a:lnSpc>
                <a:spcPct val="90000"/>
              </a:lnSpc>
              <a:spcBef>
                <a:spcPts val="500"/>
              </a:spcBef>
              <a:buClr>
                <a:schemeClr val="dk1"/>
              </a:buClr>
              <a:buSzPct val="100000"/>
              <a:buFont typeface="Arial"/>
              <a:buChar char="•"/>
              <a:defRPr sz="2400" b="0" i="0" u="none" strike="noStrike" cap="none">
                <a:solidFill>
                  <a:schemeClr val="dk1"/>
                </a:solidFill>
                <a:latin typeface="Calibri"/>
                <a:ea typeface="Calibri"/>
                <a:cs typeface="Calibri"/>
                <a:sym typeface="Calibri"/>
              </a:defRPr>
            </a:lvl2pPr>
            <a:lvl3pPr marL="1143000" marR="0" lvl="2" indent="-101600" algn="l" rtl="0">
              <a:lnSpc>
                <a:spcPct val="90000"/>
              </a:lnSpc>
              <a:spcBef>
                <a:spcPts val="5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3pPr>
            <a:lvl4pPr marL="1600200" marR="0" lvl="3"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4pPr>
            <a:lvl5pPr marL="2057400" marR="0" lvl="4"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5pPr>
            <a:lvl6pPr marL="2514600" marR="0" lvl="5"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6pPr>
            <a:lvl7pPr marL="2971800" marR="0" lvl="6"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7pPr>
            <a:lvl8pPr marL="3429000" marR="0" lvl="7"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8pPr>
            <a:lvl9pPr marL="3886200" marR="0" lvl="8"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46" name="Shape 46"/>
          <p:cNvSpPr txBox="1">
            <a:spLocks noGrp="1"/>
          </p:cNvSpPr>
          <p:nvPr>
            <p:ph type="dt" idx="10"/>
          </p:nvPr>
        </p:nvSpPr>
        <p:spPr>
          <a:xfrm>
            <a:off x="628651" y="6356351"/>
            <a:ext cx="2057399" cy="365125"/>
          </a:xfrm>
          <a:prstGeom prst="rect">
            <a:avLst/>
          </a:prstGeom>
          <a:noFill/>
          <a:ln>
            <a:noFill/>
          </a:ln>
        </p:spPr>
        <p:txBody>
          <a:bodyPr lIns="91425" tIns="91425" rIns="91425" bIns="91425" anchor="ctr" anchorCtr="0"/>
          <a:lstStyle>
            <a:lvl1pPr marL="0" marR="0" lvl="0" indent="0" algn="l" rtl="0">
              <a:spcBef>
                <a:spcPts val="0"/>
              </a:spcBef>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47" name="Shape 47"/>
          <p:cNvSpPr txBox="1">
            <a:spLocks noGrp="1"/>
          </p:cNvSpPr>
          <p:nvPr>
            <p:ph type="ftr" idx="11"/>
          </p:nvPr>
        </p:nvSpPr>
        <p:spPr>
          <a:xfrm>
            <a:off x="3028950" y="6356351"/>
            <a:ext cx="3086100" cy="365125"/>
          </a:xfrm>
          <a:prstGeom prst="rect">
            <a:avLst/>
          </a:prstGeom>
          <a:noFill/>
          <a:ln>
            <a:noFill/>
          </a:ln>
        </p:spPr>
        <p:txBody>
          <a:bodyPr lIns="91425" tIns="91425" rIns="91425" bIns="91425" anchor="ctr" anchorCtr="0"/>
          <a:lstStyle>
            <a:lvl1pPr marL="0" marR="0" lvl="0" indent="0" algn="ctr" rtl="0">
              <a:spcBef>
                <a:spcPts val="0"/>
              </a:spcBef>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r>
              <a:rPr lang="en-US" smtClean="0"/>
              <a:t>Copyright 2016 Discovery Education, Inc. All rights Reserved. </a:t>
            </a:r>
            <a:endParaRPr/>
          </a:p>
        </p:txBody>
      </p:sp>
      <p:sp>
        <p:nvSpPr>
          <p:cNvPr id="48" name="Shape 48"/>
          <p:cNvSpPr txBox="1">
            <a:spLocks noGrp="1"/>
          </p:cNvSpPr>
          <p:nvPr>
            <p:ph type="sldNum" idx="12"/>
          </p:nvPr>
        </p:nvSpPr>
        <p:spPr>
          <a:xfrm>
            <a:off x="6457951" y="6356351"/>
            <a:ext cx="2057399"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1200" b="0" i="0" u="none" strike="noStrike" cap="none">
                <a:solidFill>
                  <a:srgbClr val="888888"/>
                </a:solidFill>
                <a:latin typeface="Calibri"/>
                <a:ea typeface="Calibri"/>
                <a:cs typeface="Calibri"/>
                <a:sym typeface="Calibri"/>
              </a:rPr>
              <a:t>‹#›</a:t>
            </a:fld>
            <a:endParaRPr lang="en-US" sz="1200" b="0" i="0" u="none" strike="noStrike" cap="none">
              <a:solidFill>
                <a:srgbClr val="888888"/>
              </a:solidFill>
              <a:latin typeface="Calibri"/>
              <a:ea typeface="Calibri"/>
              <a:cs typeface="Calibri"/>
              <a:sym typeface="Calibri"/>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49"/>
        <p:cNvGrpSpPr/>
        <p:nvPr/>
      </p:nvGrpSpPr>
      <p:grpSpPr>
        <a:xfrm>
          <a:off x="0" y="0"/>
          <a:ext cx="0" cy="0"/>
          <a:chOff x="0" y="0"/>
          <a:chExt cx="0" cy="0"/>
        </a:xfrm>
      </p:grpSpPr>
      <p:sp>
        <p:nvSpPr>
          <p:cNvPr id="50" name="Shape 50"/>
          <p:cNvSpPr txBox="1">
            <a:spLocks noGrp="1"/>
          </p:cNvSpPr>
          <p:nvPr>
            <p:ph type="title"/>
          </p:nvPr>
        </p:nvSpPr>
        <p:spPr>
          <a:xfrm>
            <a:off x="628651" y="365125"/>
            <a:ext cx="7886699" cy="1325562"/>
          </a:xfrm>
          <a:prstGeom prst="rect">
            <a:avLst/>
          </a:prstGeom>
          <a:noFill/>
          <a:ln>
            <a:noFill/>
          </a:ln>
        </p:spPr>
        <p:txBody>
          <a:bodyPr lIns="91425" tIns="91425" rIns="91425" bIns="91425" anchor="ctr" anchorCtr="0"/>
          <a:lstStyle>
            <a:lvl1pPr marL="0" marR="0" lvl="0" indent="0" algn="l" rtl="0">
              <a:lnSpc>
                <a:spcPct val="90000"/>
              </a:lnSpc>
              <a:spcBef>
                <a:spcPts val="0"/>
              </a:spcBef>
              <a:buClr>
                <a:schemeClr val="dk1"/>
              </a:buClr>
              <a:buFont typeface="Calibri"/>
              <a:buNone/>
              <a:defRPr sz="4400" b="0" i="0" u="none" strike="noStrike" cap="none">
                <a:solidFill>
                  <a:schemeClr val="dk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51" name="Shape 51"/>
          <p:cNvSpPr txBox="1">
            <a:spLocks noGrp="1"/>
          </p:cNvSpPr>
          <p:nvPr>
            <p:ph type="dt" idx="10"/>
          </p:nvPr>
        </p:nvSpPr>
        <p:spPr>
          <a:xfrm>
            <a:off x="628651" y="6356351"/>
            <a:ext cx="2057399" cy="365125"/>
          </a:xfrm>
          <a:prstGeom prst="rect">
            <a:avLst/>
          </a:prstGeom>
          <a:noFill/>
          <a:ln>
            <a:noFill/>
          </a:ln>
        </p:spPr>
        <p:txBody>
          <a:bodyPr lIns="91425" tIns="91425" rIns="91425" bIns="91425" anchor="ctr" anchorCtr="0"/>
          <a:lstStyle>
            <a:lvl1pPr marL="0" marR="0" lvl="0" indent="0" algn="l" rtl="0">
              <a:spcBef>
                <a:spcPts val="0"/>
              </a:spcBef>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52" name="Shape 52"/>
          <p:cNvSpPr txBox="1">
            <a:spLocks noGrp="1"/>
          </p:cNvSpPr>
          <p:nvPr>
            <p:ph type="ftr" idx="11"/>
          </p:nvPr>
        </p:nvSpPr>
        <p:spPr>
          <a:xfrm>
            <a:off x="3028950" y="6356351"/>
            <a:ext cx="3086100" cy="365125"/>
          </a:xfrm>
          <a:prstGeom prst="rect">
            <a:avLst/>
          </a:prstGeom>
          <a:noFill/>
          <a:ln>
            <a:noFill/>
          </a:ln>
        </p:spPr>
        <p:txBody>
          <a:bodyPr lIns="91425" tIns="91425" rIns="91425" bIns="91425" anchor="ctr" anchorCtr="0"/>
          <a:lstStyle>
            <a:lvl1pPr marL="0" marR="0" lvl="0" indent="0" algn="ctr" rtl="0">
              <a:spcBef>
                <a:spcPts val="0"/>
              </a:spcBef>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r>
              <a:rPr lang="en-US" smtClean="0"/>
              <a:t>Copyright 2016 Discovery Education, Inc. All rights Reserved. </a:t>
            </a:r>
            <a:endParaRPr/>
          </a:p>
        </p:txBody>
      </p:sp>
      <p:sp>
        <p:nvSpPr>
          <p:cNvPr id="53" name="Shape 53"/>
          <p:cNvSpPr txBox="1">
            <a:spLocks noGrp="1"/>
          </p:cNvSpPr>
          <p:nvPr>
            <p:ph type="sldNum" idx="12"/>
          </p:nvPr>
        </p:nvSpPr>
        <p:spPr>
          <a:xfrm>
            <a:off x="6457951" y="6356351"/>
            <a:ext cx="2057399"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1200" b="0" i="0" u="none" strike="noStrike" cap="none">
                <a:solidFill>
                  <a:srgbClr val="888888"/>
                </a:solidFill>
                <a:latin typeface="Calibri"/>
                <a:ea typeface="Calibri"/>
                <a:cs typeface="Calibri"/>
                <a:sym typeface="Calibri"/>
              </a:rPr>
              <a:t>‹#›</a:t>
            </a:fld>
            <a:endParaRPr lang="en-US" sz="1200" b="0" i="0" u="none" strike="noStrike" cap="none">
              <a:solidFill>
                <a:srgbClr val="888888"/>
              </a:solidFill>
              <a:latin typeface="Calibri"/>
              <a:ea typeface="Calibri"/>
              <a:cs typeface="Calibri"/>
              <a:sym typeface="Calibri"/>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54"/>
        <p:cNvGrpSpPr/>
        <p:nvPr/>
      </p:nvGrpSpPr>
      <p:grpSpPr>
        <a:xfrm>
          <a:off x="0" y="0"/>
          <a:ext cx="0" cy="0"/>
          <a:chOff x="0" y="0"/>
          <a:chExt cx="0" cy="0"/>
        </a:xfrm>
      </p:grpSpPr>
      <p:sp>
        <p:nvSpPr>
          <p:cNvPr id="55" name="Shape 55"/>
          <p:cNvSpPr txBox="1">
            <a:spLocks noGrp="1"/>
          </p:cNvSpPr>
          <p:nvPr>
            <p:ph type="dt" idx="10"/>
          </p:nvPr>
        </p:nvSpPr>
        <p:spPr>
          <a:xfrm>
            <a:off x="628651" y="6356351"/>
            <a:ext cx="2057399" cy="365125"/>
          </a:xfrm>
          <a:prstGeom prst="rect">
            <a:avLst/>
          </a:prstGeom>
          <a:noFill/>
          <a:ln>
            <a:noFill/>
          </a:ln>
        </p:spPr>
        <p:txBody>
          <a:bodyPr lIns="91425" tIns="91425" rIns="91425" bIns="91425" anchor="ctr" anchorCtr="0"/>
          <a:lstStyle>
            <a:lvl1pPr marL="0" marR="0" lvl="0" indent="0" algn="l" rtl="0">
              <a:spcBef>
                <a:spcPts val="0"/>
              </a:spcBef>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56" name="Shape 56"/>
          <p:cNvSpPr txBox="1">
            <a:spLocks noGrp="1"/>
          </p:cNvSpPr>
          <p:nvPr>
            <p:ph type="ftr" idx="11"/>
          </p:nvPr>
        </p:nvSpPr>
        <p:spPr>
          <a:xfrm>
            <a:off x="3028950" y="6356351"/>
            <a:ext cx="3086100" cy="365125"/>
          </a:xfrm>
          <a:prstGeom prst="rect">
            <a:avLst/>
          </a:prstGeom>
          <a:noFill/>
          <a:ln>
            <a:noFill/>
          </a:ln>
        </p:spPr>
        <p:txBody>
          <a:bodyPr lIns="91425" tIns="91425" rIns="91425" bIns="91425" anchor="ctr" anchorCtr="0"/>
          <a:lstStyle>
            <a:lvl1pPr marL="0" marR="0" lvl="0" indent="0" algn="ctr" rtl="0">
              <a:spcBef>
                <a:spcPts val="0"/>
              </a:spcBef>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r>
              <a:rPr lang="en-US" smtClean="0"/>
              <a:t>Copyright 2016 Discovery Education, Inc. All rights Reserved. </a:t>
            </a:r>
            <a:endParaRPr/>
          </a:p>
        </p:txBody>
      </p:sp>
      <p:sp>
        <p:nvSpPr>
          <p:cNvPr id="57" name="Shape 57"/>
          <p:cNvSpPr txBox="1">
            <a:spLocks noGrp="1"/>
          </p:cNvSpPr>
          <p:nvPr>
            <p:ph type="sldNum" idx="12"/>
          </p:nvPr>
        </p:nvSpPr>
        <p:spPr>
          <a:xfrm>
            <a:off x="6457951" y="6356351"/>
            <a:ext cx="2057399"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1200" b="0" i="0" u="none" strike="noStrike" cap="none">
                <a:solidFill>
                  <a:srgbClr val="888888"/>
                </a:solidFill>
                <a:latin typeface="Calibri"/>
                <a:ea typeface="Calibri"/>
                <a:cs typeface="Calibri"/>
                <a:sym typeface="Calibri"/>
              </a:rPr>
              <a:t>‹#›</a:t>
            </a:fld>
            <a:endParaRPr lang="en-US" sz="1200" b="0" i="0" u="none" strike="noStrike" cap="none">
              <a:solidFill>
                <a:srgbClr val="888888"/>
              </a:solidFill>
              <a:latin typeface="Calibri"/>
              <a:ea typeface="Calibri"/>
              <a:cs typeface="Calibri"/>
              <a:sym typeface="Calibri"/>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cSld name="Content with Caption">
    <p:spTree>
      <p:nvGrpSpPr>
        <p:cNvPr id="1" name="Shape 58"/>
        <p:cNvGrpSpPr/>
        <p:nvPr/>
      </p:nvGrpSpPr>
      <p:grpSpPr>
        <a:xfrm>
          <a:off x="0" y="0"/>
          <a:ext cx="0" cy="0"/>
          <a:chOff x="0" y="0"/>
          <a:chExt cx="0" cy="0"/>
        </a:xfrm>
      </p:grpSpPr>
      <p:sp>
        <p:nvSpPr>
          <p:cNvPr id="59" name="Shape 59"/>
          <p:cNvSpPr txBox="1">
            <a:spLocks noGrp="1"/>
          </p:cNvSpPr>
          <p:nvPr>
            <p:ph type="title"/>
          </p:nvPr>
        </p:nvSpPr>
        <p:spPr>
          <a:xfrm>
            <a:off x="629841" y="457201"/>
            <a:ext cx="2949178" cy="1600199"/>
          </a:xfrm>
          <a:prstGeom prst="rect">
            <a:avLst/>
          </a:prstGeom>
          <a:noFill/>
          <a:ln>
            <a:noFill/>
          </a:ln>
        </p:spPr>
        <p:txBody>
          <a:bodyPr lIns="91425" tIns="91425" rIns="91425" bIns="91425" anchor="b" anchorCtr="0"/>
          <a:lstStyle>
            <a:lvl1pPr marL="0" marR="0" lvl="0" indent="0" algn="l" rtl="0">
              <a:lnSpc>
                <a:spcPct val="90000"/>
              </a:lnSpc>
              <a:spcBef>
                <a:spcPts val="0"/>
              </a:spcBef>
              <a:buClr>
                <a:schemeClr val="dk1"/>
              </a:buClr>
              <a:buFont typeface="Calibri"/>
              <a:buNone/>
              <a:defRPr sz="3200" b="0" i="0" u="none" strike="noStrike" cap="none">
                <a:solidFill>
                  <a:schemeClr val="dk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60" name="Shape 60"/>
          <p:cNvSpPr txBox="1">
            <a:spLocks noGrp="1"/>
          </p:cNvSpPr>
          <p:nvPr>
            <p:ph type="body" idx="1"/>
          </p:nvPr>
        </p:nvSpPr>
        <p:spPr>
          <a:xfrm>
            <a:off x="3887391" y="987425"/>
            <a:ext cx="4629149" cy="4873624"/>
          </a:xfrm>
          <a:prstGeom prst="rect">
            <a:avLst/>
          </a:prstGeom>
          <a:noFill/>
          <a:ln>
            <a:noFill/>
          </a:ln>
        </p:spPr>
        <p:txBody>
          <a:bodyPr lIns="91425" tIns="91425" rIns="91425" bIns="91425" anchor="t" anchorCtr="0"/>
          <a:lstStyle>
            <a:lvl1pPr marL="228600" marR="0" lvl="0" indent="-25400" algn="l" rtl="0">
              <a:lnSpc>
                <a:spcPct val="90000"/>
              </a:lnSpc>
              <a:spcBef>
                <a:spcPts val="1000"/>
              </a:spcBef>
              <a:buClr>
                <a:schemeClr val="dk1"/>
              </a:buClr>
              <a:buSzPct val="100000"/>
              <a:buFont typeface="Arial"/>
              <a:buChar char="•"/>
              <a:defRPr sz="3200" b="0" i="0" u="none" strike="noStrike" cap="none">
                <a:solidFill>
                  <a:schemeClr val="dk1"/>
                </a:solidFill>
                <a:latin typeface="Calibri"/>
                <a:ea typeface="Calibri"/>
                <a:cs typeface="Calibri"/>
                <a:sym typeface="Calibri"/>
              </a:defRPr>
            </a:lvl1pPr>
            <a:lvl2pPr marL="685800" marR="0" lvl="1" indent="-50800" algn="l" rtl="0">
              <a:lnSpc>
                <a:spcPct val="90000"/>
              </a:lnSpc>
              <a:spcBef>
                <a:spcPts val="500"/>
              </a:spcBef>
              <a:buClr>
                <a:schemeClr val="dk1"/>
              </a:buClr>
              <a:buSzPct val="100000"/>
              <a:buFont typeface="Arial"/>
              <a:buChar char="•"/>
              <a:defRPr sz="2800" b="0" i="0" u="none" strike="noStrike" cap="none">
                <a:solidFill>
                  <a:schemeClr val="dk1"/>
                </a:solidFill>
                <a:latin typeface="Calibri"/>
                <a:ea typeface="Calibri"/>
                <a:cs typeface="Calibri"/>
                <a:sym typeface="Calibri"/>
              </a:defRPr>
            </a:lvl2pPr>
            <a:lvl3pPr marL="1143000" marR="0" lvl="2" indent="-76200" algn="l" rtl="0">
              <a:lnSpc>
                <a:spcPct val="90000"/>
              </a:lnSpc>
              <a:spcBef>
                <a:spcPts val="500"/>
              </a:spcBef>
              <a:buClr>
                <a:schemeClr val="dk1"/>
              </a:buClr>
              <a:buSzPct val="100000"/>
              <a:buFont typeface="Arial"/>
              <a:buChar char="•"/>
              <a:defRPr sz="2400" b="0" i="0" u="none" strike="noStrike" cap="none">
                <a:solidFill>
                  <a:schemeClr val="dk1"/>
                </a:solidFill>
                <a:latin typeface="Calibri"/>
                <a:ea typeface="Calibri"/>
                <a:cs typeface="Calibri"/>
                <a:sym typeface="Calibri"/>
              </a:defRPr>
            </a:lvl3pPr>
            <a:lvl4pPr marL="1600200" marR="0" lvl="3" indent="-101600" algn="l" rtl="0">
              <a:lnSpc>
                <a:spcPct val="90000"/>
              </a:lnSpc>
              <a:spcBef>
                <a:spcPts val="5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4pPr>
            <a:lvl5pPr marL="2057400" marR="0" lvl="4" indent="-101600" algn="l" rtl="0">
              <a:lnSpc>
                <a:spcPct val="90000"/>
              </a:lnSpc>
              <a:spcBef>
                <a:spcPts val="5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5pPr>
            <a:lvl6pPr marL="2514600" marR="0" lvl="5" indent="-101600" algn="l" rtl="0">
              <a:lnSpc>
                <a:spcPct val="90000"/>
              </a:lnSpc>
              <a:spcBef>
                <a:spcPts val="5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101600" algn="l" rtl="0">
              <a:lnSpc>
                <a:spcPct val="90000"/>
              </a:lnSpc>
              <a:spcBef>
                <a:spcPts val="5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101600" algn="l" rtl="0">
              <a:lnSpc>
                <a:spcPct val="90000"/>
              </a:lnSpc>
              <a:spcBef>
                <a:spcPts val="5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101600" algn="l" rtl="0">
              <a:lnSpc>
                <a:spcPct val="90000"/>
              </a:lnSpc>
              <a:spcBef>
                <a:spcPts val="5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61" name="Shape 61"/>
          <p:cNvSpPr txBox="1">
            <a:spLocks noGrp="1"/>
          </p:cNvSpPr>
          <p:nvPr>
            <p:ph type="body" idx="2"/>
          </p:nvPr>
        </p:nvSpPr>
        <p:spPr>
          <a:xfrm>
            <a:off x="629841" y="2057400"/>
            <a:ext cx="2949178" cy="3811588"/>
          </a:xfrm>
          <a:prstGeom prst="rect">
            <a:avLst/>
          </a:prstGeom>
          <a:noFill/>
          <a:ln>
            <a:noFill/>
          </a:ln>
        </p:spPr>
        <p:txBody>
          <a:bodyPr lIns="91425" tIns="91425" rIns="91425" bIns="91425" anchor="t" anchorCtr="0"/>
          <a:lstStyle>
            <a:lvl1pPr marL="0" marR="0" lvl="0" indent="0" algn="l" rtl="0">
              <a:lnSpc>
                <a:spcPct val="90000"/>
              </a:lnSpc>
              <a:spcBef>
                <a:spcPts val="1000"/>
              </a:spcBef>
              <a:buClr>
                <a:schemeClr val="dk1"/>
              </a:buClr>
              <a:buFont typeface="Arial"/>
              <a:buNone/>
              <a:defRPr sz="1600" b="0" i="0" u="none" strike="noStrike" cap="none">
                <a:solidFill>
                  <a:schemeClr val="dk1"/>
                </a:solidFill>
                <a:latin typeface="Calibri"/>
                <a:ea typeface="Calibri"/>
                <a:cs typeface="Calibri"/>
                <a:sym typeface="Calibri"/>
              </a:defRPr>
            </a:lvl1pPr>
            <a:lvl2pPr marL="457200" marR="0" lvl="1" indent="0" algn="l" rtl="0">
              <a:lnSpc>
                <a:spcPct val="90000"/>
              </a:lnSpc>
              <a:spcBef>
                <a:spcPts val="500"/>
              </a:spcBef>
              <a:buClr>
                <a:schemeClr val="dk1"/>
              </a:buClr>
              <a:buFont typeface="Arial"/>
              <a:buNone/>
              <a:defRPr sz="1400" b="0" i="0" u="none" strike="noStrike" cap="none">
                <a:solidFill>
                  <a:schemeClr val="dk1"/>
                </a:solidFill>
                <a:latin typeface="Calibri"/>
                <a:ea typeface="Calibri"/>
                <a:cs typeface="Calibri"/>
                <a:sym typeface="Calibri"/>
              </a:defRPr>
            </a:lvl2pPr>
            <a:lvl3pPr marL="914400" marR="0" lvl="2" indent="0" algn="l" rtl="0">
              <a:lnSpc>
                <a:spcPct val="90000"/>
              </a:lnSpc>
              <a:spcBef>
                <a:spcPts val="500"/>
              </a:spcBef>
              <a:buClr>
                <a:schemeClr val="dk1"/>
              </a:buClr>
              <a:buFont typeface="Arial"/>
              <a:buNone/>
              <a:defRPr sz="1200" b="0" i="0" u="none" strike="noStrike" cap="none">
                <a:solidFill>
                  <a:schemeClr val="dk1"/>
                </a:solidFill>
                <a:latin typeface="Calibri"/>
                <a:ea typeface="Calibri"/>
                <a:cs typeface="Calibri"/>
                <a:sym typeface="Calibri"/>
              </a:defRPr>
            </a:lvl3pPr>
            <a:lvl4pPr marL="1371600" marR="0" lvl="3" indent="0" algn="l" rtl="0">
              <a:lnSpc>
                <a:spcPct val="90000"/>
              </a:lnSpc>
              <a:spcBef>
                <a:spcPts val="500"/>
              </a:spcBef>
              <a:buClr>
                <a:schemeClr val="dk1"/>
              </a:buClr>
              <a:buFont typeface="Arial"/>
              <a:buNone/>
              <a:defRPr sz="1000" b="0" i="0" u="none" strike="noStrike" cap="none">
                <a:solidFill>
                  <a:schemeClr val="dk1"/>
                </a:solidFill>
                <a:latin typeface="Calibri"/>
                <a:ea typeface="Calibri"/>
                <a:cs typeface="Calibri"/>
                <a:sym typeface="Calibri"/>
              </a:defRPr>
            </a:lvl4pPr>
            <a:lvl5pPr marL="1828800" marR="0" lvl="4" indent="0" algn="l" rtl="0">
              <a:lnSpc>
                <a:spcPct val="90000"/>
              </a:lnSpc>
              <a:spcBef>
                <a:spcPts val="500"/>
              </a:spcBef>
              <a:buClr>
                <a:schemeClr val="dk1"/>
              </a:buClr>
              <a:buFont typeface="Arial"/>
              <a:buNone/>
              <a:defRPr sz="1000" b="0" i="0" u="none" strike="noStrike" cap="none">
                <a:solidFill>
                  <a:schemeClr val="dk1"/>
                </a:solidFill>
                <a:latin typeface="Calibri"/>
                <a:ea typeface="Calibri"/>
                <a:cs typeface="Calibri"/>
                <a:sym typeface="Calibri"/>
              </a:defRPr>
            </a:lvl5pPr>
            <a:lvl6pPr marL="2286000" marR="0" lvl="5" indent="0" algn="l" rtl="0">
              <a:lnSpc>
                <a:spcPct val="90000"/>
              </a:lnSpc>
              <a:spcBef>
                <a:spcPts val="500"/>
              </a:spcBef>
              <a:buClr>
                <a:schemeClr val="dk1"/>
              </a:buClr>
              <a:buFont typeface="Arial"/>
              <a:buNone/>
              <a:defRPr sz="1000" b="0" i="0" u="none" strike="noStrike" cap="none">
                <a:solidFill>
                  <a:schemeClr val="dk1"/>
                </a:solidFill>
                <a:latin typeface="Calibri"/>
                <a:ea typeface="Calibri"/>
                <a:cs typeface="Calibri"/>
                <a:sym typeface="Calibri"/>
              </a:defRPr>
            </a:lvl6pPr>
            <a:lvl7pPr marL="2743200" marR="0" lvl="6" indent="0" algn="l" rtl="0">
              <a:lnSpc>
                <a:spcPct val="90000"/>
              </a:lnSpc>
              <a:spcBef>
                <a:spcPts val="500"/>
              </a:spcBef>
              <a:buClr>
                <a:schemeClr val="dk1"/>
              </a:buClr>
              <a:buFont typeface="Arial"/>
              <a:buNone/>
              <a:defRPr sz="1000" b="0" i="0" u="none" strike="noStrike" cap="none">
                <a:solidFill>
                  <a:schemeClr val="dk1"/>
                </a:solidFill>
                <a:latin typeface="Calibri"/>
                <a:ea typeface="Calibri"/>
                <a:cs typeface="Calibri"/>
                <a:sym typeface="Calibri"/>
              </a:defRPr>
            </a:lvl7pPr>
            <a:lvl8pPr marL="3200400" marR="0" lvl="7" indent="0" algn="l" rtl="0">
              <a:lnSpc>
                <a:spcPct val="90000"/>
              </a:lnSpc>
              <a:spcBef>
                <a:spcPts val="500"/>
              </a:spcBef>
              <a:buClr>
                <a:schemeClr val="dk1"/>
              </a:buClr>
              <a:buFont typeface="Arial"/>
              <a:buNone/>
              <a:defRPr sz="1000" b="0" i="0" u="none" strike="noStrike" cap="none">
                <a:solidFill>
                  <a:schemeClr val="dk1"/>
                </a:solidFill>
                <a:latin typeface="Calibri"/>
                <a:ea typeface="Calibri"/>
                <a:cs typeface="Calibri"/>
                <a:sym typeface="Calibri"/>
              </a:defRPr>
            </a:lvl8pPr>
            <a:lvl9pPr marL="3657600" marR="0" lvl="8" indent="0" algn="l" rtl="0">
              <a:lnSpc>
                <a:spcPct val="90000"/>
              </a:lnSpc>
              <a:spcBef>
                <a:spcPts val="500"/>
              </a:spcBef>
              <a:buClr>
                <a:schemeClr val="dk1"/>
              </a:buClr>
              <a:buFont typeface="Arial"/>
              <a:buNone/>
              <a:defRPr sz="1000" b="0" i="0" u="none" strike="noStrike" cap="none">
                <a:solidFill>
                  <a:schemeClr val="dk1"/>
                </a:solidFill>
                <a:latin typeface="Calibri"/>
                <a:ea typeface="Calibri"/>
                <a:cs typeface="Calibri"/>
                <a:sym typeface="Calibri"/>
              </a:defRPr>
            </a:lvl9pPr>
          </a:lstStyle>
          <a:p>
            <a:endParaRPr/>
          </a:p>
        </p:txBody>
      </p:sp>
      <p:sp>
        <p:nvSpPr>
          <p:cNvPr id="62" name="Shape 62"/>
          <p:cNvSpPr txBox="1">
            <a:spLocks noGrp="1"/>
          </p:cNvSpPr>
          <p:nvPr>
            <p:ph type="dt" idx="10"/>
          </p:nvPr>
        </p:nvSpPr>
        <p:spPr>
          <a:xfrm>
            <a:off x="628651" y="6356351"/>
            <a:ext cx="2057399" cy="365125"/>
          </a:xfrm>
          <a:prstGeom prst="rect">
            <a:avLst/>
          </a:prstGeom>
          <a:noFill/>
          <a:ln>
            <a:noFill/>
          </a:ln>
        </p:spPr>
        <p:txBody>
          <a:bodyPr lIns="91425" tIns="91425" rIns="91425" bIns="91425" anchor="ctr" anchorCtr="0"/>
          <a:lstStyle>
            <a:lvl1pPr marL="0" marR="0" lvl="0" indent="0" algn="l" rtl="0">
              <a:spcBef>
                <a:spcPts val="0"/>
              </a:spcBef>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63" name="Shape 63"/>
          <p:cNvSpPr txBox="1">
            <a:spLocks noGrp="1"/>
          </p:cNvSpPr>
          <p:nvPr>
            <p:ph type="ftr" idx="11"/>
          </p:nvPr>
        </p:nvSpPr>
        <p:spPr>
          <a:xfrm>
            <a:off x="3028950" y="6356351"/>
            <a:ext cx="3086100" cy="365125"/>
          </a:xfrm>
          <a:prstGeom prst="rect">
            <a:avLst/>
          </a:prstGeom>
          <a:noFill/>
          <a:ln>
            <a:noFill/>
          </a:ln>
        </p:spPr>
        <p:txBody>
          <a:bodyPr lIns="91425" tIns="91425" rIns="91425" bIns="91425" anchor="ctr" anchorCtr="0"/>
          <a:lstStyle>
            <a:lvl1pPr marL="0" marR="0" lvl="0" indent="0" algn="ctr" rtl="0">
              <a:spcBef>
                <a:spcPts val="0"/>
              </a:spcBef>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r>
              <a:rPr lang="en-US" smtClean="0"/>
              <a:t>Copyright 2016 Discovery Education, Inc. All rights Reserved. </a:t>
            </a:r>
            <a:endParaRPr/>
          </a:p>
        </p:txBody>
      </p:sp>
      <p:sp>
        <p:nvSpPr>
          <p:cNvPr id="64" name="Shape 64"/>
          <p:cNvSpPr txBox="1">
            <a:spLocks noGrp="1"/>
          </p:cNvSpPr>
          <p:nvPr>
            <p:ph type="sldNum" idx="12"/>
          </p:nvPr>
        </p:nvSpPr>
        <p:spPr>
          <a:xfrm>
            <a:off x="6457951" y="6356351"/>
            <a:ext cx="2057399"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1200" b="0" i="0" u="none" strike="noStrike" cap="none">
                <a:solidFill>
                  <a:srgbClr val="888888"/>
                </a:solidFill>
                <a:latin typeface="Calibri"/>
                <a:ea typeface="Calibri"/>
                <a:cs typeface="Calibri"/>
                <a:sym typeface="Calibri"/>
              </a:rPr>
              <a:t>‹#›</a:t>
            </a:fld>
            <a:endParaRPr lang="en-US" sz="1200" b="0" i="0" u="none" strike="noStrike" cap="none">
              <a:solidFill>
                <a:srgbClr val="888888"/>
              </a:solidFill>
              <a:latin typeface="Calibri"/>
              <a:ea typeface="Calibri"/>
              <a:cs typeface="Calibri"/>
              <a:sym typeface="Calibri"/>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cSld name="Picture with Caption">
    <p:spTree>
      <p:nvGrpSpPr>
        <p:cNvPr id="1" name="Shape 65"/>
        <p:cNvGrpSpPr/>
        <p:nvPr/>
      </p:nvGrpSpPr>
      <p:grpSpPr>
        <a:xfrm>
          <a:off x="0" y="0"/>
          <a:ext cx="0" cy="0"/>
          <a:chOff x="0" y="0"/>
          <a:chExt cx="0" cy="0"/>
        </a:xfrm>
      </p:grpSpPr>
      <p:sp>
        <p:nvSpPr>
          <p:cNvPr id="66" name="Shape 66"/>
          <p:cNvSpPr txBox="1">
            <a:spLocks noGrp="1"/>
          </p:cNvSpPr>
          <p:nvPr>
            <p:ph type="title"/>
          </p:nvPr>
        </p:nvSpPr>
        <p:spPr>
          <a:xfrm>
            <a:off x="629841" y="457201"/>
            <a:ext cx="2949178" cy="1600199"/>
          </a:xfrm>
          <a:prstGeom prst="rect">
            <a:avLst/>
          </a:prstGeom>
          <a:noFill/>
          <a:ln>
            <a:noFill/>
          </a:ln>
        </p:spPr>
        <p:txBody>
          <a:bodyPr lIns="91425" tIns="91425" rIns="91425" bIns="91425" anchor="b" anchorCtr="0"/>
          <a:lstStyle>
            <a:lvl1pPr marL="0" marR="0" lvl="0" indent="0" algn="l" rtl="0">
              <a:lnSpc>
                <a:spcPct val="90000"/>
              </a:lnSpc>
              <a:spcBef>
                <a:spcPts val="0"/>
              </a:spcBef>
              <a:buClr>
                <a:schemeClr val="dk1"/>
              </a:buClr>
              <a:buFont typeface="Calibri"/>
              <a:buNone/>
              <a:defRPr sz="3200" b="0" i="0" u="none" strike="noStrike" cap="none">
                <a:solidFill>
                  <a:schemeClr val="dk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67" name="Shape 67"/>
          <p:cNvSpPr>
            <a:spLocks noGrp="1"/>
          </p:cNvSpPr>
          <p:nvPr>
            <p:ph type="pic" idx="2"/>
          </p:nvPr>
        </p:nvSpPr>
        <p:spPr>
          <a:xfrm>
            <a:off x="3887391" y="987425"/>
            <a:ext cx="4629149" cy="4873624"/>
          </a:xfrm>
          <a:prstGeom prst="rect">
            <a:avLst/>
          </a:prstGeom>
          <a:noFill/>
          <a:ln>
            <a:noFill/>
          </a:ln>
        </p:spPr>
        <p:txBody>
          <a:bodyPr lIns="91425" tIns="91425" rIns="91425" bIns="91425" anchor="t" anchorCtr="0"/>
          <a:lstStyle>
            <a:lvl1pPr marL="0" marR="0" lvl="0" indent="0" algn="l" rtl="0">
              <a:lnSpc>
                <a:spcPct val="90000"/>
              </a:lnSpc>
              <a:spcBef>
                <a:spcPts val="1000"/>
              </a:spcBef>
              <a:buClr>
                <a:schemeClr val="dk1"/>
              </a:buClr>
              <a:buFont typeface="Arial"/>
              <a:buNone/>
              <a:defRPr sz="3200" b="0" i="0" u="none" strike="noStrike" cap="none">
                <a:solidFill>
                  <a:schemeClr val="dk1"/>
                </a:solidFill>
                <a:latin typeface="Calibri"/>
                <a:ea typeface="Calibri"/>
                <a:cs typeface="Calibri"/>
                <a:sym typeface="Calibri"/>
              </a:defRPr>
            </a:lvl1pPr>
            <a:lvl2pPr marL="457200" marR="0" lvl="1" indent="0" algn="l" rtl="0">
              <a:lnSpc>
                <a:spcPct val="90000"/>
              </a:lnSpc>
              <a:spcBef>
                <a:spcPts val="500"/>
              </a:spcBef>
              <a:buClr>
                <a:schemeClr val="dk1"/>
              </a:buClr>
              <a:buFont typeface="Arial"/>
              <a:buNone/>
              <a:defRPr sz="2800" b="0" i="0" u="none" strike="noStrike" cap="none">
                <a:solidFill>
                  <a:schemeClr val="dk1"/>
                </a:solidFill>
                <a:latin typeface="Calibri"/>
                <a:ea typeface="Calibri"/>
                <a:cs typeface="Calibri"/>
                <a:sym typeface="Calibri"/>
              </a:defRPr>
            </a:lvl2pPr>
            <a:lvl3pPr marL="914400" marR="0" lvl="2" indent="0" algn="l" rtl="0">
              <a:lnSpc>
                <a:spcPct val="90000"/>
              </a:lnSpc>
              <a:spcBef>
                <a:spcPts val="500"/>
              </a:spcBef>
              <a:buClr>
                <a:schemeClr val="dk1"/>
              </a:buClr>
              <a:buFont typeface="Arial"/>
              <a:buNone/>
              <a:defRPr sz="2400" b="0" i="0" u="none" strike="noStrike" cap="none">
                <a:solidFill>
                  <a:schemeClr val="dk1"/>
                </a:solidFill>
                <a:latin typeface="Calibri"/>
                <a:ea typeface="Calibri"/>
                <a:cs typeface="Calibri"/>
                <a:sym typeface="Calibri"/>
              </a:defRPr>
            </a:lvl3pPr>
            <a:lvl4pPr marL="1371600" marR="0" lvl="3" indent="0" algn="l" rtl="0">
              <a:lnSpc>
                <a:spcPct val="90000"/>
              </a:lnSpc>
              <a:spcBef>
                <a:spcPts val="500"/>
              </a:spcBef>
              <a:buClr>
                <a:schemeClr val="dk1"/>
              </a:buClr>
              <a:buFont typeface="Arial"/>
              <a:buNone/>
              <a:defRPr sz="2000" b="0" i="0" u="none" strike="noStrike" cap="none">
                <a:solidFill>
                  <a:schemeClr val="dk1"/>
                </a:solidFill>
                <a:latin typeface="Calibri"/>
                <a:ea typeface="Calibri"/>
                <a:cs typeface="Calibri"/>
                <a:sym typeface="Calibri"/>
              </a:defRPr>
            </a:lvl4pPr>
            <a:lvl5pPr marL="1828800" marR="0" lvl="4" indent="0" algn="l" rtl="0">
              <a:lnSpc>
                <a:spcPct val="90000"/>
              </a:lnSpc>
              <a:spcBef>
                <a:spcPts val="500"/>
              </a:spcBef>
              <a:buClr>
                <a:schemeClr val="dk1"/>
              </a:buClr>
              <a:buFont typeface="Arial"/>
              <a:buNone/>
              <a:defRPr sz="2000" b="0" i="0" u="none" strike="noStrike" cap="none">
                <a:solidFill>
                  <a:schemeClr val="dk1"/>
                </a:solidFill>
                <a:latin typeface="Calibri"/>
                <a:ea typeface="Calibri"/>
                <a:cs typeface="Calibri"/>
                <a:sym typeface="Calibri"/>
              </a:defRPr>
            </a:lvl5pPr>
            <a:lvl6pPr marL="2286000" marR="0" lvl="5" indent="0" algn="l" rtl="0">
              <a:lnSpc>
                <a:spcPct val="90000"/>
              </a:lnSpc>
              <a:spcBef>
                <a:spcPts val="500"/>
              </a:spcBef>
              <a:buClr>
                <a:schemeClr val="dk1"/>
              </a:buClr>
              <a:buFont typeface="Arial"/>
              <a:buNone/>
              <a:defRPr sz="2000" b="0" i="0" u="none" strike="noStrike" cap="none">
                <a:solidFill>
                  <a:schemeClr val="dk1"/>
                </a:solidFill>
                <a:latin typeface="Calibri"/>
                <a:ea typeface="Calibri"/>
                <a:cs typeface="Calibri"/>
                <a:sym typeface="Calibri"/>
              </a:defRPr>
            </a:lvl6pPr>
            <a:lvl7pPr marL="2743200" marR="0" lvl="6" indent="0" algn="l" rtl="0">
              <a:lnSpc>
                <a:spcPct val="90000"/>
              </a:lnSpc>
              <a:spcBef>
                <a:spcPts val="500"/>
              </a:spcBef>
              <a:buClr>
                <a:schemeClr val="dk1"/>
              </a:buClr>
              <a:buFont typeface="Arial"/>
              <a:buNone/>
              <a:defRPr sz="2000" b="0" i="0" u="none" strike="noStrike" cap="none">
                <a:solidFill>
                  <a:schemeClr val="dk1"/>
                </a:solidFill>
                <a:latin typeface="Calibri"/>
                <a:ea typeface="Calibri"/>
                <a:cs typeface="Calibri"/>
                <a:sym typeface="Calibri"/>
              </a:defRPr>
            </a:lvl7pPr>
            <a:lvl8pPr marL="3200400" marR="0" lvl="7" indent="0" algn="l" rtl="0">
              <a:lnSpc>
                <a:spcPct val="90000"/>
              </a:lnSpc>
              <a:spcBef>
                <a:spcPts val="500"/>
              </a:spcBef>
              <a:buClr>
                <a:schemeClr val="dk1"/>
              </a:buClr>
              <a:buFont typeface="Arial"/>
              <a:buNone/>
              <a:defRPr sz="2000" b="0" i="0" u="none" strike="noStrike" cap="none">
                <a:solidFill>
                  <a:schemeClr val="dk1"/>
                </a:solidFill>
                <a:latin typeface="Calibri"/>
                <a:ea typeface="Calibri"/>
                <a:cs typeface="Calibri"/>
                <a:sym typeface="Calibri"/>
              </a:defRPr>
            </a:lvl8pPr>
            <a:lvl9pPr marL="3657600" marR="0" lvl="8" indent="0" algn="l" rtl="0">
              <a:lnSpc>
                <a:spcPct val="90000"/>
              </a:lnSpc>
              <a:spcBef>
                <a:spcPts val="500"/>
              </a:spcBef>
              <a:buClr>
                <a:schemeClr val="dk1"/>
              </a:buClr>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68" name="Shape 68"/>
          <p:cNvSpPr txBox="1">
            <a:spLocks noGrp="1"/>
          </p:cNvSpPr>
          <p:nvPr>
            <p:ph type="body" idx="1"/>
          </p:nvPr>
        </p:nvSpPr>
        <p:spPr>
          <a:xfrm>
            <a:off x="629841" y="2057400"/>
            <a:ext cx="2949178" cy="3811588"/>
          </a:xfrm>
          <a:prstGeom prst="rect">
            <a:avLst/>
          </a:prstGeom>
          <a:noFill/>
          <a:ln>
            <a:noFill/>
          </a:ln>
        </p:spPr>
        <p:txBody>
          <a:bodyPr lIns="91425" tIns="91425" rIns="91425" bIns="91425" anchor="t" anchorCtr="0"/>
          <a:lstStyle>
            <a:lvl1pPr marL="0" marR="0" lvl="0" indent="0" algn="l" rtl="0">
              <a:lnSpc>
                <a:spcPct val="90000"/>
              </a:lnSpc>
              <a:spcBef>
                <a:spcPts val="1000"/>
              </a:spcBef>
              <a:buClr>
                <a:schemeClr val="dk1"/>
              </a:buClr>
              <a:buFont typeface="Arial"/>
              <a:buNone/>
              <a:defRPr sz="1600" b="0" i="0" u="none" strike="noStrike" cap="none">
                <a:solidFill>
                  <a:schemeClr val="dk1"/>
                </a:solidFill>
                <a:latin typeface="Calibri"/>
                <a:ea typeface="Calibri"/>
                <a:cs typeface="Calibri"/>
                <a:sym typeface="Calibri"/>
              </a:defRPr>
            </a:lvl1pPr>
            <a:lvl2pPr marL="457200" marR="0" lvl="1" indent="0" algn="l" rtl="0">
              <a:lnSpc>
                <a:spcPct val="90000"/>
              </a:lnSpc>
              <a:spcBef>
                <a:spcPts val="500"/>
              </a:spcBef>
              <a:buClr>
                <a:schemeClr val="dk1"/>
              </a:buClr>
              <a:buFont typeface="Arial"/>
              <a:buNone/>
              <a:defRPr sz="1400" b="0" i="0" u="none" strike="noStrike" cap="none">
                <a:solidFill>
                  <a:schemeClr val="dk1"/>
                </a:solidFill>
                <a:latin typeface="Calibri"/>
                <a:ea typeface="Calibri"/>
                <a:cs typeface="Calibri"/>
                <a:sym typeface="Calibri"/>
              </a:defRPr>
            </a:lvl2pPr>
            <a:lvl3pPr marL="914400" marR="0" lvl="2" indent="0" algn="l" rtl="0">
              <a:lnSpc>
                <a:spcPct val="90000"/>
              </a:lnSpc>
              <a:spcBef>
                <a:spcPts val="500"/>
              </a:spcBef>
              <a:buClr>
                <a:schemeClr val="dk1"/>
              </a:buClr>
              <a:buFont typeface="Arial"/>
              <a:buNone/>
              <a:defRPr sz="1200" b="0" i="0" u="none" strike="noStrike" cap="none">
                <a:solidFill>
                  <a:schemeClr val="dk1"/>
                </a:solidFill>
                <a:latin typeface="Calibri"/>
                <a:ea typeface="Calibri"/>
                <a:cs typeface="Calibri"/>
                <a:sym typeface="Calibri"/>
              </a:defRPr>
            </a:lvl3pPr>
            <a:lvl4pPr marL="1371600" marR="0" lvl="3" indent="0" algn="l" rtl="0">
              <a:lnSpc>
                <a:spcPct val="90000"/>
              </a:lnSpc>
              <a:spcBef>
                <a:spcPts val="500"/>
              </a:spcBef>
              <a:buClr>
                <a:schemeClr val="dk1"/>
              </a:buClr>
              <a:buFont typeface="Arial"/>
              <a:buNone/>
              <a:defRPr sz="1000" b="0" i="0" u="none" strike="noStrike" cap="none">
                <a:solidFill>
                  <a:schemeClr val="dk1"/>
                </a:solidFill>
                <a:latin typeface="Calibri"/>
                <a:ea typeface="Calibri"/>
                <a:cs typeface="Calibri"/>
                <a:sym typeface="Calibri"/>
              </a:defRPr>
            </a:lvl4pPr>
            <a:lvl5pPr marL="1828800" marR="0" lvl="4" indent="0" algn="l" rtl="0">
              <a:lnSpc>
                <a:spcPct val="90000"/>
              </a:lnSpc>
              <a:spcBef>
                <a:spcPts val="500"/>
              </a:spcBef>
              <a:buClr>
                <a:schemeClr val="dk1"/>
              </a:buClr>
              <a:buFont typeface="Arial"/>
              <a:buNone/>
              <a:defRPr sz="1000" b="0" i="0" u="none" strike="noStrike" cap="none">
                <a:solidFill>
                  <a:schemeClr val="dk1"/>
                </a:solidFill>
                <a:latin typeface="Calibri"/>
                <a:ea typeface="Calibri"/>
                <a:cs typeface="Calibri"/>
                <a:sym typeface="Calibri"/>
              </a:defRPr>
            </a:lvl5pPr>
            <a:lvl6pPr marL="2286000" marR="0" lvl="5" indent="0" algn="l" rtl="0">
              <a:lnSpc>
                <a:spcPct val="90000"/>
              </a:lnSpc>
              <a:spcBef>
                <a:spcPts val="500"/>
              </a:spcBef>
              <a:buClr>
                <a:schemeClr val="dk1"/>
              </a:buClr>
              <a:buFont typeface="Arial"/>
              <a:buNone/>
              <a:defRPr sz="1000" b="0" i="0" u="none" strike="noStrike" cap="none">
                <a:solidFill>
                  <a:schemeClr val="dk1"/>
                </a:solidFill>
                <a:latin typeface="Calibri"/>
                <a:ea typeface="Calibri"/>
                <a:cs typeface="Calibri"/>
                <a:sym typeface="Calibri"/>
              </a:defRPr>
            </a:lvl6pPr>
            <a:lvl7pPr marL="2743200" marR="0" lvl="6" indent="0" algn="l" rtl="0">
              <a:lnSpc>
                <a:spcPct val="90000"/>
              </a:lnSpc>
              <a:spcBef>
                <a:spcPts val="500"/>
              </a:spcBef>
              <a:buClr>
                <a:schemeClr val="dk1"/>
              </a:buClr>
              <a:buFont typeface="Arial"/>
              <a:buNone/>
              <a:defRPr sz="1000" b="0" i="0" u="none" strike="noStrike" cap="none">
                <a:solidFill>
                  <a:schemeClr val="dk1"/>
                </a:solidFill>
                <a:latin typeface="Calibri"/>
                <a:ea typeface="Calibri"/>
                <a:cs typeface="Calibri"/>
                <a:sym typeface="Calibri"/>
              </a:defRPr>
            </a:lvl7pPr>
            <a:lvl8pPr marL="3200400" marR="0" lvl="7" indent="0" algn="l" rtl="0">
              <a:lnSpc>
                <a:spcPct val="90000"/>
              </a:lnSpc>
              <a:spcBef>
                <a:spcPts val="500"/>
              </a:spcBef>
              <a:buClr>
                <a:schemeClr val="dk1"/>
              </a:buClr>
              <a:buFont typeface="Arial"/>
              <a:buNone/>
              <a:defRPr sz="1000" b="0" i="0" u="none" strike="noStrike" cap="none">
                <a:solidFill>
                  <a:schemeClr val="dk1"/>
                </a:solidFill>
                <a:latin typeface="Calibri"/>
                <a:ea typeface="Calibri"/>
                <a:cs typeface="Calibri"/>
                <a:sym typeface="Calibri"/>
              </a:defRPr>
            </a:lvl8pPr>
            <a:lvl9pPr marL="3657600" marR="0" lvl="8" indent="0" algn="l" rtl="0">
              <a:lnSpc>
                <a:spcPct val="90000"/>
              </a:lnSpc>
              <a:spcBef>
                <a:spcPts val="500"/>
              </a:spcBef>
              <a:buClr>
                <a:schemeClr val="dk1"/>
              </a:buClr>
              <a:buFont typeface="Arial"/>
              <a:buNone/>
              <a:defRPr sz="1000" b="0" i="0" u="none" strike="noStrike" cap="none">
                <a:solidFill>
                  <a:schemeClr val="dk1"/>
                </a:solidFill>
                <a:latin typeface="Calibri"/>
                <a:ea typeface="Calibri"/>
                <a:cs typeface="Calibri"/>
                <a:sym typeface="Calibri"/>
              </a:defRPr>
            </a:lvl9pPr>
          </a:lstStyle>
          <a:p>
            <a:endParaRPr/>
          </a:p>
        </p:txBody>
      </p:sp>
      <p:sp>
        <p:nvSpPr>
          <p:cNvPr id="69" name="Shape 69"/>
          <p:cNvSpPr txBox="1">
            <a:spLocks noGrp="1"/>
          </p:cNvSpPr>
          <p:nvPr>
            <p:ph type="dt" idx="10"/>
          </p:nvPr>
        </p:nvSpPr>
        <p:spPr>
          <a:xfrm>
            <a:off x="628651" y="6356351"/>
            <a:ext cx="2057399" cy="365125"/>
          </a:xfrm>
          <a:prstGeom prst="rect">
            <a:avLst/>
          </a:prstGeom>
          <a:noFill/>
          <a:ln>
            <a:noFill/>
          </a:ln>
        </p:spPr>
        <p:txBody>
          <a:bodyPr lIns="91425" tIns="91425" rIns="91425" bIns="91425" anchor="ctr" anchorCtr="0"/>
          <a:lstStyle>
            <a:lvl1pPr marL="0" marR="0" lvl="0" indent="0" algn="l" rtl="0">
              <a:spcBef>
                <a:spcPts val="0"/>
              </a:spcBef>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70" name="Shape 70"/>
          <p:cNvSpPr txBox="1">
            <a:spLocks noGrp="1"/>
          </p:cNvSpPr>
          <p:nvPr>
            <p:ph type="ftr" idx="11"/>
          </p:nvPr>
        </p:nvSpPr>
        <p:spPr>
          <a:xfrm>
            <a:off x="3028950" y="6356351"/>
            <a:ext cx="3086100" cy="365125"/>
          </a:xfrm>
          <a:prstGeom prst="rect">
            <a:avLst/>
          </a:prstGeom>
          <a:noFill/>
          <a:ln>
            <a:noFill/>
          </a:ln>
        </p:spPr>
        <p:txBody>
          <a:bodyPr lIns="91425" tIns="91425" rIns="91425" bIns="91425" anchor="ctr" anchorCtr="0"/>
          <a:lstStyle>
            <a:lvl1pPr marL="0" marR="0" lvl="0" indent="0" algn="ctr" rtl="0">
              <a:spcBef>
                <a:spcPts val="0"/>
              </a:spcBef>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r>
              <a:rPr lang="en-US" smtClean="0"/>
              <a:t>Copyright 2016 Discovery Education, Inc. All rights Reserved. </a:t>
            </a:r>
            <a:endParaRPr/>
          </a:p>
        </p:txBody>
      </p:sp>
      <p:sp>
        <p:nvSpPr>
          <p:cNvPr id="71" name="Shape 71"/>
          <p:cNvSpPr txBox="1">
            <a:spLocks noGrp="1"/>
          </p:cNvSpPr>
          <p:nvPr>
            <p:ph type="sldNum" idx="12"/>
          </p:nvPr>
        </p:nvSpPr>
        <p:spPr>
          <a:xfrm>
            <a:off x="6457951" y="6356351"/>
            <a:ext cx="2057399"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1200" b="0" i="0" u="none" strike="noStrike" cap="none">
                <a:solidFill>
                  <a:srgbClr val="888888"/>
                </a:solidFill>
                <a:latin typeface="Calibri"/>
                <a:ea typeface="Calibri"/>
                <a:cs typeface="Calibri"/>
                <a:sym typeface="Calibri"/>
              </a:rPr>
              <a:t>‹#›</a:t>
            </a:fld>
            <a:endParaRPr lang="en-US" sz="1200" b="0" i="0" u="none" strike="noStrike" cap="none">
              <a:solidFill>
                <a:srgbClr val="888888"/>
              </a:solidFill>
              <a:latin typeface="Calibri"/>
              <a:ea typeface="Calibri"/>
              <a:cs typeface="Calibri"/>
              <a:sym typeface="Calibri"/>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Shape 10"/>
          <p:cNvSpPr txBox="1">
            <a:spLocks noGrp="1"/>
          </p:cNvSpPr>
          <p:nvPr>
            <p:ph type="title"/>
          </p:nvPr>
        </p:nvSpPr>
        <p:spPr>
          <a:xfrm>
            <a:off x="628651" y="365125"/>
            <a:ext cx="7886699" cy="1325562"/>
          </a:xfrm>
          <a:prstGeom prst="rect">
            <a:avLst/>
          </a:prstGeom>
          <a:noFill/>
          <a:ln>
            <a:noFill/>
          </a:ln>
        </p:spPr>
        <p:txBody>
          <a:bodyPr lIns="91425" tIns="91425" rIns="91425" bIns="91425" anchor="ctr" anchorCtr="0"/>
          <a:lstStyle>
            <a:lvl1pPr marL="0" marR="0" lvl="0" indent="0" algn="l" rtl="0">
              <a:lnSpc>
                <a:spcPct val="90000"/>
              </a:lnSpc>
              <a:spcBef>
                <a:spcPts val="0"/>
              </a:spcBef>
              <a:buClr>
                <a:schemeClr val="dk1"/>
              </a:buClr>
              <a:buFont typeface="Calibri"/>
              <a:buNone/>
              <a:defRPr sz="4400" b="0" i="0" u="none" strike="noStrike" cap="none">
                <a:solidFill>
                  <a:schemeClr val="dk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11" name="Shape 11"/>
          <p:cNvSpPr txBox="1">
            <a:spLocks noGrp="1"/>
          </p:cNvSpPr>
          <p:nvPr>
            <p:ph type="body" idx="1"/>
          </p:nvPr>
        </p:nvSpPr>
        <p:spPr>
          <a:xfrm>
            <a:off x="628651" y="1825625"/>
            <a:ext cx="7886699" cy="4351338"/>
          </a:xfrm>
          <a:prstGeom prst="rect">
            <a:avLst/>
          </a:prstGeom>
          <a:noFill/>
          <a:ln>
            <a:noFill/>
          </a:ln>
        </p:spPr>
        <p:txBody>
          <a:bodyPr lIns="91425" tIns="91425" rIns="91425" bIns="91425" anchor="t" anchorCtr="0"/>
          <a:lstStyle>
            <a:lvl1pPr marL="228600" marR="0" lvl="0" indent="-50800" algn="l" rtl="0">
              <a:lnSpc>
                <a:spcPct val="90000"/>
              </a:lnSpc>
              <a:spcBef>
                <a:spcPts val="1000"/>
              </a:spcBef>
              <a:buClr>
                <a:schemeClr val="dk1"/>
              </a:buClr>
              <a:buSzPct val="100000"/>
              <a:buFont typeface="Arial"/>
              <a:buChar char="•"/>
              <a:defRPr sz="2800" b="0" i="0" u="none" strike="noStrike" cap="none">
                <a:solidFill>
                  <a:schemeClr val="dk1"/>
                </a:solidFill>
                <a:latin typeface="Calibri"/>
                <a:ea typeface="Calibri"/>
                <a:cs typeface="Calibri"/>
                <a:sym typeface="Calibri"/>
              </a:defRPr>
            </a:lvl1pPr>
            <a:lvl2pPr marL="685800" marR="0" lvl="1" indent="-76200" algn="l" rtl="0">
              <a:lnSpc>
                <a:spcPct val="90000"/>
              </a:lnSpc>
              <a:spcBef>
                <a:spcPts val="500"/>
              </a:spcBef>
              <a:buClr>
                <a:schemeClr val="dk1"/>
              </a:buClr>
              <a:buSzPct val="100000"/>
              <a:buFont typeface="Arial"/>
              <a:buChar char="•"/>
              <a:defRPr sz="2400" b="0" i="0" u="none" strike="noStrike" cap="none">
                <a:solidFill>
                  <a:schemeClr val="dk1"/>
                </a:solidFill>
                <a:latin typeface="Calibri"/>
                <a:ea typeface="Calibri"/>
                <a:cs typeface="Calibri"/>
                <a:sym typeface="Calibri"/>
              </a:defRPr>
            </a:lvl2pPr>
            <a:lvl3pPr marL="1143000" marR="0" lvl="2" indent="-101600" algn="l" rtl="0">
              <a:lnSpc>
                <a:spcPct val="90000"/>
              </a:lnSpc>
              <a:spcBef>
                <a:spcPts val="5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3pPr>
            <a:lvl4pPr marL="1600200" marR="0" lvl="3"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4pPr>
            <a:lvl5pPr marL="2057400" marR="0" lvl="4"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5pPr>
            <a:lvl6pPr marL="2514600" marR="0" lvl="5"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6pPr>
            <a:lvl7pPr marL="2971800" marR="0" lvl="6"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7pPr>
            <a:lvl8pPr marL="3429000" marR="0" lvl="7"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8pPr>
            <a:lvl9pPr marL="3886200" marR="0" lvl="8"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 name="Shape 12"/>
          <p:cNvSpPr txBox="1">
            <a:spLocks noGrp="1"/>
          </p:cNvSpPr>
          <p:nvPr>
            <p:ph type="dt" idx="10"/>
          </p:nvPr>
        </p:nvSpPr>
        <p:spPr>
          <a:xfrm>
            <a:off x="628651" y="6356351"/>
            <a:ext cx="2057399" cy="365125"/>
          </a:xfrm>
          <a:prstGeom prst="rect">
            <a:avLst/>
          </a:prstGeom>
          <a:noFill/>
          <a:ln>
            <a:noFill/>
          </a:ln>
        </p:spPr>
        <p:txBody>
          <a:bodyPr lIns="91425" tIns="91425" rIns="91425" bIns="91425" anchor="ctr" anchorCtr="0"/>
          <a:lstStyle>
            <a:lvl1pPr marL="0" marR="0" lvl="0" indent="0" algn="l" rtl="0">
              <a:spcBef>
                <a:spcPts val="0"/>
              </a:spcBef>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13" name="Shape 13"/>
          <p:cNvSpPr txBox="1">
            <a:spLocks noGrp="1"/>
          </p:cNvSpPr>
          <p:nvPr>
            <p:ph type="ftr" idx="11"/>
          </p:nvPr>
        </p:nvSpPr>
        <p:spPr>
          <a:xfrm>
            <a:off x="3028950" y="6356351"/>
            <a:ext cx="3086100" cy="365125"/>
          </a:xfrm>
          <a:prstGeom prst="rect">
            <a:avLst/>
          </a:prstGeom>
          <a:noFill/>
          <a:ln>
            <a:noFill/>
          </a:ln>
        </p:spPr>
        <p:txBody>
          <a:bodyPr lIns="91425" tIns="91425" rIns="91425" bIns="91425" anchor="ctr" anchorCtr="0"/>
          <a:lstStyle>
            <a:lvl1pPr marL="0" marR="0" lvl="0" indent="0" algn="ctr" rtl="0">
              <a:spcBef>
                <a:spcPts val="0"/>
              </a:spcBef>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r>
              <a:rPr lang="en-US" dirty="0" smtClean="0"/>
              <a:t>Copyright 2016 Discovery Education, Inc. All rights Reserved. </a:t>
            </a:r>
            <a:endParaRPr dirty="0"/>
          </a:p>
        </p:txBody>
      </p:sp>
      <p:sp>
        <p:nvSpPr>
          <p:cNvPr id="14" name="Shape 14"/>
          <p:cNvSpPr txBox="1">
            <a:spLocks noGrp="1"/>
          </p:cNvSpPr>
          <p:nvPr>
            <p:ph type="sldNum" idx="12"/>
          </p:nvPr>
        </p:nvSpPr>
        <p:spPr>
          <a:xfrm>
            <a:off x="6457951" y="6356351"/>
            <a:ext cx="2057399"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1200" b="0" i="0" u="none" strike="noStrike" cap="none">
                <a:solidFill>
                  <a:srgbClr val="888888"/>
                </a:solidFill>
                <a:latin typeface="Calibri"/>
                <a:ea typeface="Calibri"/>
                <a:cs typeface="Calibri"/>
                <a:sym typeface="Calibri"/>
              </a:rPr>
              <a:t>‹#›</a:t>
            </a:fld>
            <a:endParaRPr lang="en-US" sz="1200" b="0" i="0" u="none" strike="noStrike" cap="none">
              <a:solidFill>
                <a:srgbClr val="888888"/>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timing>
    <p:tnLst>
      <p:par>
        <p:cTn id="1" dur="indefinite" restart="never" nodeType="tmRoot"/>
      </p:par>
    </p:tnLst>
  </p:timing>
  <p:hf hd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7.png"/><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8" Type="http://schemas.openxmlformats.org/officeDocument/2006/relationships/image" Target="../media/image52.png"/><Relationship Id="rId3" Type="http://schemas.openxmlformats.org/officeDocument/2006/relationships/image" Target="../media/image48.png"/><Relationship Id="rId7" Type="http://schemas.openxmlformats.org/officeDocument/2006/relationships/image" Target="../media/image51.png"/><Relationship Id="rId2" Type="http://schemas.openxmlformats.org/officeDocument/2006/relationships/notesSlide" Target="../notesSlides/notesSlide9.xml"/><Relationship Id="rId1" Type="http://schemas.openxmlformats.org/officeDocument/2006/relationships/slideLayout" Target="../slideLayouts/slideLayout1.xml"/><Relationship Id="rId6" Type="http://schemas.openxmlformats.org/officeDocument/2006/relationships/image" Target="../media/image50.jpeg"/><Relationship Id="rId5" Type="http://schemas.openxmlformats.org/officeDocument/2006/relationships/image" Target="../media/image49.png"/><Relationship Id="rId10" Type="http://schemas.openxmlformats.org/officeDocument/2006/relationships/image" Target="../media/image54.png"/><Relationship Id="rId4" Type="http://schemas.openxmlformats.org/officeDocument/2006/relationships/image" Target="../media/image11.png"/><Relationship Id="rId9" Type="http://schemas.openxmlformats.org/officeDocument/2006/relationships/image" Target="../media/image53.png"/></Relationships>
</file>

<file path=ppt/slides/_rels/slide11.xml.rels><?xml version="1.0" encoding="UTF-8" standalone="yes"?>
<Relationships xmlns="http://schemas.openxmlformats.org/package/2006/relationships"><Relationship Id="rId8" Type="http://schemas.openxmlformats.org/officeDocument/2006/relationships/image" Target="../media/image57.png"/><Relationship Id="rId3" Type="http://schemas.openxmlformats.org/officeDocument/2006/relationships/image" Target="../media/image34.png"/><Relationship Id="rId7" Type="http://schemas.openxmlformats.org/officeDocument/2006/relationships/image" Target="../media/image56.jpeg"/><Relationship Id="rId2" Type="http://schemas.openxmlformats.org/officeDocument/2006/relationships/notesSlide" Target="../notesSlides/notesSlide10.xml"/><Relationship Id="rId1" Type="http://schemas.openxmlformats.org/officeDocument/2006/relationships/slideLayout" Target="../slideLayouts/slideLayout1.xml"/><Relationship Id="rId6" Type="http://schemas.openxmlformats.org/officeDocument/2006/relationships/hyperlink" Target="https://science360.gov/obj/tkn-video/0e2ab299-9dfe-4cad-b517-85ad949a67db/mysteries-brain-thinking-brain" TargetMode="External"/><Relationship Id="rId5" Type="http://schemas.openxmlformats.org/officeDocument/2006/relationships/image" Target="../media/image11.png"/><Relationship Id="rId4" Type="http://schemas.openxmlformats.org/officeDocument/2006/relationships/image" Target="../media/image55.png"/></Relationships>
</file>

<file path=ppt/slides/_rels/slide12.xml.rels><?xml version="1.0" encoding="UTF-8" standalone="yes"?>
<Relationships xmlns="http://schemas.openxmlformats.org/package/2006/relationships"><Relationship Id="rId8" Type="http://schemas.openxmlformats.org/officeDocument/2006/relationships/image" Target="../media/image62.jpg"/><Relationship Id="rId3" Type="http://schemas.openxmlformats.org/officeDocument/2006/relationships/image" Target="../media/image58.png"/><Relationship Id="rId7" Type="http://schemas.openxmlformats.org/officeDocument/2006/relationships/image" Target="../media/image61.png"/><Relationship Id="rId2" Type="http://schemas.openxmlformats.org/officeDocument/2006/relationships/notesSlide" Target="../notesSlides/notesSlide11.xml"/><Relationship Id="rId1" Type="http://schemas.openxmlformats.org/officeDocument/2006/relationships/slideLayout" Target="../slideLayouts/slideLayout1.xml"/><Relationship Id="rId6" Type="http://schemas.openxmlformats.org/officeDocument/2006/relationships/image" Target="../media/image60.jpg"/><Relationship Id="rId11" Type="http://schemas.openxmlformats.org/officeDocument/2006/relationships/image" Target="../media/image65.png"/><Relationship Id="rId5" Type="http://schemas.openxmlformats.org/officeDocument/2006/relationships/image" Target="../media/image59.png"/><Relationship Id="rId10" Type="http://schemas.openxmlformats.org/officeDocument/2006/relationships/image" Target="../media/image64.jpg"/><Relationship Id="rId4" Type="http://schemas.openxmlformats.org/officeDocument/2006/relationships/image" Target="../media/image11.png"/><Relationship Id="rId9" Type="http://schemas.openxmlformats.org/officeDocument/2006/relationships/image" Target="../media/image63.png"/></Relationships>
</file>

<file path=ppt/slides/_rels/slide13.xml.rels><?xml version="1.0" encoding="UTF-8" standalone="yes"?>
<Relationships xmlns="http://schemas.openxmlformats.org/package/2006/relationships"><Relationship Id="rId8" Type="http://schemas.openxmlformats.org/officeDocument/2006/relationships/image" Target="../media/image69.png"/><Relationship Id="rId13" Type="http://schemas.openxmlformats.org/officeDocument/2006/relationships/image" Target="../media/image74.png"/><Relationship Id="rId3" Type="http://schemas.openxmlformats.org/officeDocument/2006/relationships/image" Target="../media/image34.png"/><Relationship Id="rId7" Type="http://schemas.openxmlformats.org/officeDocument/2006/relationships/image" Target="../media/image68.jpeg"/><Relationship Id="rId12" Type="http://schemas.openxmlformats.org/officeDocument/2006/relationships/image" Target="../media/image73.png"/><Relationship Id="rId2" Type="http://schemas.openxmlformats.org/officeDocument/2006/relationships/notesSlide" Target="../notesSlides/notesSlide12.xml"/><Relationship Id="rId1" Type="http://schemas.openxmlformats.org/officeDocument/2006/relationships/slideLayout" Target="../slideLayouts/slideLayout1.xml"/><Relationship Id="rId6" Type="http://schemas.openxmlformats.org/officeDocument/2006/relationships/image" Target="../media/image67.png"/><Relationship Id="rId11" Type="http://schemas.openxmlformats.org/officeDocument/2006/relationships/image" Target="../media/image72.png"/><Relationship Id="rId5" Type="http://schemas.openxmlformats.org/officeDocument/2006/relationships/image" Target="../media/image11.png"/><Relationship Id="rId10" Type="http://schemas.openxmlformats.org/officeDocument/2006/relationships/image" Target="../media/image71.png"/><Relationship Id="rId4" Type="http://schemas.openxmlformats.org/officeDocument/2006/relationships/image" Target="../media/image66.png"/><Relationship Id="rId9" Type="http://schemas.openxmlformats.org/officeDocument/2006/relationships/image" Target="../media/image70.png"/></Relationships>
</file>

<file path=ppt/slides/_rels/slide14.xml.rels><?xml version="1.0" encoding="UTF-8" standalone="yes"?>
<Relationships xmlns="http://schemas.openxmlformats.org/package/2006/relationships"><Relationship Id="rId8" Type="http://schemas.openxmlformats.org/officeDocument/2006/relationships/image" Target="../media/image79.png"/><Relationship Id="rId13" Type="http://schemas.openxmlformats.org/officeDocument/2006/relationships/image" Target="../media/image84.png"/><Relationship Id="rId3" Type="http://schemas.openxmlformats.org/officeDocument/2006/relationships/image" Target="../media/image75.png"/><Relationship Id="rId7" Type="http://schemas.openxmlformats.org/officeDocument/2006/relationships/image" Target="../media/image78.png"/><Relationship Id="rId12" Type="http://schemas.openxmlformats.org/officeDocument/2006/relationships/image" Target="../media/image83.png"/><Relationship Id="rId2" Type="http://schemas.openxmlformats.org/officeDocument/2006/relationships/notesSlide" Target="../notesSlides/notesSlide13.xml"/><Relationship Id="rId16" Type="http://schemas.openxmlformats.org/officeDocument/2006/relationships/image" Target="../media/image87.png"/><Relationship Id="rId1" Type="http://schemas.openxmlformats.org/officeDocument/2006/relationships/slideLayout" Target="../slideLayouts/slideLayout1.xml"/><Relationship Id="rId6" Type="http://schemas.openxmlformats.org/officeDocument/2006/relationships/image" Target="../media/image77.jpeg"/><Relationship Id="rId11" Type="http://schemas.openxmlformats.org/officeDocument/2006/relationships/image" Target="../media/image82.png"/><Relationship Id="rId5" Type="http://schemas.openxmlformats.org/officeDocument/2006/relationships/image" Target="../media/image76.png"/><Relationship Id="rId15" Type="http://schemas.openxmlformats.org/officeDocument/2006/relationships/image" Target="../media/image86.png"/><Relationship Id="rId10" Type="http://schemas.openxmlformats.org/officeDocument/2006/relationships/image" Target="../media/image81.png"/><Relationship Id="rId4" Type="http://schemas.openxmlformats.org/officeDocument/2006/relationships/image" Target="../media/image11.png"/><Relationship Id="rId9" Type="http://schemas.openxmlformats.org/officeDocument/2006/relationships/image" Target="../media/image80.png"/><Relationship Id="rId14" Type="http://schemas.openxmlformats.org/officeDocument/2006/relationships/image" Target="../media/image85.png"/></Relationships>
</file>

<file path=ppt/slides/_rels/slide15.xml.rels><?xml version="1.0" encoding="UTF-8" standalone="yes"?>
<Relationships xmlns="http://schemas.openxmlformats.org/package/2006/relationships"><Relationship Id="rId8" Type="http://schemas.openxmlformats.org/officeDocument/2006/relationships/image" Target="../media/image92.png"/><Relationship Id="rId13" Type="http://schemas.openxmlformats.org/officeDocument/2006/relationships/image" Target="../media/image97.png"/><Relationship Id="rId18" Type="http://schemas.openxmlformats.org/officeDocument/2006/relationships/image" Target="../media/image102.png"/><Relationship Id="rId3" Type="http://schemas.openxmlformats.org/officeDocument/2006/relationships/image" Target="../media/image88.png"/><Relationship Id="rId7" Type="http://schemas.openxmlformats.org/officeDocument/2006/relationships/image" Target="../media/image91.png"/><Relationship Id="rId12" Type="http://schemas.openxmlformats.org/officeDocument/2006/relationships/image" Target="../media/image96.png"/><Relationship Id="rId17" Type="http://schemas.openxmlformats.org/officeDocument/2006/relationships/image" Target="../media/image101.png"/><Relationship Id="rId2" Type="http://schemas.openxmlformats.org/officeDocument/2006/relationships/notesSlide" Target="../notesSlides/notesSlide14.xml"/><Relationship Id="rId16" Type="http://schemas.openxmlformats.org/officeDocument/2006/relationships/image" Target="../media/image100.png"/><Relationship Id="rId1" Type="http://schemas.openxmlformats.org/officeDocument/2006/relationships/slideLayout" Target="../slideLayouts/slideLayout1.xml"/><Relationship Id="rId6" Type="http://schemas.openxmlformats.org/officeDocument/2006/relationships/image" Target="../media/image90.jpeg"/><Relationship Id="rId11" Type="http://schemas.openxmlformats.org/officeDocument/2006/relationships/image" Target="../media/image95.png"/><Relationship Id="rId5" Type="http://schemas.openxmlformats.org/officeDocument/2006/relationships/image" Target="../media/image89.png"/><Relationship Id="rId15" Type="http://schemas.openxmlformats.org/officeDocument/2006/relationships/image" Target="../media/image99.png"/><Relationship Id="rId10" Type="http://schemas.openxmlformats.org/officeDocument/2006/relationships/image" Target="../media/image94.png"/><Relationship Id="rId19" Type="http://schemas.openxmlformats.org/officeDocument/2006/relationships/image" Target="../media/image103.png"/><Relationship Id="rId4" Type="http://schemas.openxmlformats.org/officeDocument/2006/relationships/image" Target="../media/image11.png"/><Relationship Id="rId9" Type="http://schemas.openxmlformats.org/officeDocument/2006/relationships/image" Target="../media/image93.png"/><Relationship Id="rId14" Type="http://schemas.openxmlformats.org/officeDocument/2006/relationships/image" Target="../media/image98.png"/></Relationships>
</file>

<file path=ppt/slides/_rels/slide16.xml.rels><?xml version="1.0" encoding="UTF-8" standalone="yes"?>
<Relationships xmlns="http://schemas.openxmlformats.org/package/2006/relationships"><Relationship Id="rId8" Type="http://schemas.openxmlformats.org/officeDocument/2006/relationships/image" Target="../media/image106.png"/><Relationship Id="rId3" Type="http://schemas.openxmlformats.org/officeDocument/2006/relationships/image" Target="../media/image34.png"/><Relationship Id="rId7" Type="http://schemas.openxmlformats.org/officeDocument/2006/relationships/image" Target="../media/image105.jpeg"/><Relationship Id="rId2" Type="http://schemas.openxmlformats.org/officeDocument/2006/relationships/notesSlide" Target="../notesSlides/notesSlide15.xml"/><Relationship Id="rId1" Type="http://schemas.openxmlformats.org/officeDocument/2006/relationships/slideLayout" Target="../slideLayouts/slideLayout1.xml"/><Relationship Id="rId6" Type="http://schemas.openxmlformats.org/officeDocument/2006/relationships/hyperlink" Target="https://www.fbi.gov/news/stories/raising-awareness-of-opioid-addiction" TargetMode="External"/><Relationship Id="rId5" Type="http://schemas.openxmlformats.org/officeDocument/2006/relationships/image" Target="../media/image11.png"/><Relationship Id="rId4" Type="http://schemas.openxmlformats.org/officeDocument/2006/relationships/image" Target="../media/image104.png"/></Relationships>
</file>

<file path=ppt/slides/_rels/slide17.xml.rels><?xml version="1.0" encoding="UTF-8" standalone="yes"?>
<Relationships xmlns="http://schemas.openxmlformats.org/package/2006/relationships"><Relationship Id="rId8" Type="http://schemas.openxmlformats.org/officeDocument/2006/relationships/image" Target="../media/image111.png"/><Relationship Id="rId3" Type="http://schemas.openxmlformats.org/officeDocument/2006/relationships/image" Target="../media/image107.png"/><Relationship Id="rId7" Type="http://schemas.openxmlformats.org/officeDocument/2006/relationships/image" Target="../media/image110.png"/><Relationship Id="rId2" Type="http://schemas.openxmlformats.org/officeDocument/2006/relationships/notesSlide" Target="../notesSlides/notesSlide16.xml"/><Relationship Id="rId1" Type="http://schemas.openxmlformats.org/officeDocument/2006/relationships/slideLayout" Target="../slideLayouts/slideLayout1.xml"/><Relationship Id="rId6" Type="http://schemas.openxmlformats.org/officeDocument/2006/relationships/image" Target="../media/image109.png"/><Relationship Id="rId5" Type="http://schemas.openxmlformats.org/officeDocument/2006/relationships/image" Target="../media/image108.png"/><Relationship Id="rId4" Type="http://schemas.openxmlformats.org/officeDocument/2006/relationships/image" Target="../media/image11.png"/></Relationships>
</file>

<file path=ppt/slides/_rels/slide18.xml.rels><?xml version="1.0" encoding="UTF-8" standalone="yes"?>
<Relationships xmlns="http://schemas.openxmlformats.org/package/2006/relationships"><Relationship Id="rId8" Type="http://schemas.openxmlformats.org/officeDocument/2006/relationships/image" Target="../media/image116.png"/><Relationship Id="rId3" Type="http://schemas.openxmlformats.org/officeDocument/2006/relationships/image" Target="../media/image112.png"/><Relationship Id="rId7" Type="http://schemas.openxmlformats.org/officeDocument/2006/relationships/image" Target="../media/image115.jpg"/><Relationship Id="rId2" Type="http://schemas.openxmlformats.org/officeDocument/2006/relationships/notesSlide" Target="../notesSlides/notesSlide17.xml"/><Relationship Id="rId1" Type="http://schemas.openxmlformats.org/officeDocument/2006/relationships/slideLayout" Target="../slideLayouts/slideLayout1.xml"/><Relationship Id="rId6" Type="http://schemas.openxmlformats.org/officeDocument/2006/relationships/image" Target="../media/image114.png"/><Relationship Id="rId5" Type="http://schemas.openxmlformats.org/officeDocument/2006/relationships/image" Target="../media/image11.png"/><Relationship Id="rId4" Type="http://schemas.openxmlformats.org/officeDocument/2006/relationships/image" Target="../media/image113.png"/><Relationship Id="rId9" Type="http://schemas.openxmlformats.org/officeDocument/2006/relationships/image" Target="../media/image117.png"/></Relationships>
</file>

<file path=ppt/slides/_rels/slide19.xml.rels><?xml version="1.0" encoding="UTF-8" standalone="yes"?>
<Relationships xmlns="http://schemas.openxmlformats.org/package/2006/relationships"><Relationship Id="rId3" Type="http://schemas.openxmlformats.org/officeDocument/2006/relationships/image" Target="../media/image118.png"/><Relationship Id="rId7" Type="http://schemas.openxmlformats.org/officeDocument/2006/relationships/image" Target="../media/image121.jpg"/><Relationship Id="rId2" Type="http://schemas.openxmlformats.org/officeDocument/2006/relationships/notesSlide" Target="../notesSlides/notesSlide18.xml"/><Relationship Id="rId1" Type="http://schemas.openxmlformats.org/officeDocument/2006/relationships/slideLayout" Target="../slideLayouts/slideLayout1.xml"/><Relationship Id="rId6" Type="http://schemas.openxmlformats.org/officeDocument/2006/relationships/image" Target="../media/image11.png"/><Relationship Id="rId5" Type="http://schemas.openxmlformats.org/officeDocument/2006/relationships/image" Target="../media/image120.png"/><Relationship Id="rId4" Type="http://schemas.openxmlformats.org/officeDocument/2006/relationships/image" Target="../media/image119.png"/></Relationships>
</file>

<file path=ppt/slides/_rels/slide2.xml.rels><?xml version="1.0" encoding="UTF-8" standalone="yes"?>
<Relationships xmlns="http://schemas.openxmlformats.org/package/2006/relationships"><Relationship Id="rId3" Type="http://schemas.openxmlformats.org/officeDocument/2006/relationships/image" Target="../media/image8.jpeg"/><Relationship Id="rId7" Type="http://schemas.openxmlformats.org/officeDocument/2006/relationships/image" Target="../media/image12.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20.xml.rels><?xml version="1.0" encoding="UTF-8" standalone="yes"?>
<Relationships xmlns="http://schemas.openxmlformats.org/package/2006/relationships"><Relationship Id="rId3" Type="http://schemas.openxmlformats.org/officeDocument/2006/relationships/image" Target="../media/image122.png"/><Relationship Id="rId7" Type="http://schemas.openxmlformats.org/officeDocument/2006/relationships/image" Target="../media/image125.jpg"/><Relationship Id="rId2" Type="http://schemas.openxmlformats.org/officeDocument/2006/relationships/notesSlide" Target="../notesSlides/notesSlide19.xml"/><Relationship Id="rId1" Type="http://schemas.openxmlformats.org/officeDocument/2006/relationships/slideLayout" Target="../slideLayouts/slideLayout1.xml"/><Relationship Id="rId6" Type="http://schemas.openxmlformats.org/officeDocument/2006/relationships/image" Target="../media/image11.png"/><Relationship Id="rId5" Type="http://schemas.openxmlformats.org/officeDocument/2006/relationships/image" Target="../media/image124.png"/><Relationship Id="rId4" Type="http://schemas.openxmlformats.org/officeDocument/2006/relationships/image" Target="../media/image123.png"/></Relationships>
</file>

<file path=ppt/slides/_rels/slide21.xml.rels><?xml version="1.0" encoding="UTF-8" standalone="yes"?>
<Relationships xmlns="http://schemas.openxmlformats.org/package/2006/relationships"><Relationship Id="rId8" Type="http://schemas.openxmlformats.org/officeDocument/2006/relationships/image" Target="../media/image129.jpg"/><Relationship Id="rId3" Type="http://schemas.openxmlformats.org/officeDocument/2006/relationships/image" Target="../media/image34.png"/><Relationship Id="rId7" Type="http://schemas.openxmlformats.org/officeDocument/2006/relationships/image" Target="../media/image128.png"/><Relationship Id="rId2" Type="http://schemas.openxmlformats.org/officeDocument/2006/relationships/notesSlide" Target="../notesSlides/notesSlide20.xml"/><Relationship Id="rId1" Type="http://schemas.openxmlformats.org/officeDocument/2006/relationships/slideLayout" Target="../slideLayouts/slideLayout1.xml"/><Relationship Id="rId6" Type="http://schemas.openxmlformats.org/officeDocument/2006/relationships/image" Target="../media/image127.png"/><Relationship Id="rId5" Type="http://schemas.openxmlformats.org/officeDocument/2006/relationships/image" Target="../media/image11.png"/><Relationship Id="rId4" Type="http://schemas.openxmlformats.org/officeDocument/2006/relationships/image" Target="../media/image126.png"/></Relationships>
</file>

<file path=ppt/slides/_rels/slide22.xml.rels><?xml version="1.0" encoding="UTF-8" standalone="yes"?>
<Relationships xmlns="http://schemas.openxmlformats.org/package/2006/relationships"><Relationship Id="rId8" Type="http://schemas.openxmlformats.org/officeDocument/2006/relationships/image" Target="../media/image133.jpg"/><Relationship Id="rId3" Type="http://schemas.openxmlformats.org/officeDocument/2006/relationships/image" Target="../media/image34.png"/><Relationship Id="rId7" Type="http://schemas.openxmlformats.org/officeDocument/2006/relationships/image" Target="../media/image132.png"/><Relationship Id="rId2" Type="http://schemas.openxmlformats.org/officeDocument/2006/relationships/notesSlide" Target="../notesSlides/notesSlide21.xml"/><Relationship Id="rId1" Type="http://schemas.openxmlformats.org/officeDocument/2006/relationships/slideLayout" Target="../slideLayouts/slideLayout1.xml"/><Relationship Id="rId6" Type="http://schemas.openxmlformats.org/officeDocument/2006/relationships/image" Target="../media/image131.png"/><Relationship Id="rId5" Type="http://schemas.openxmlformats.org/officeDocument/2006/relationships/image" Target="../media/image11.png"/><Relationship Id="rId4" Type="http://schemas.openxmlformats.org/officeDocument/2006/relationships/image" Target="../media/image130.png"/></Relationships>
</file>

<file path=ppt/slides/_rels/slide23.xml.rels><?xml version="1.0" encoding="UTF-8" standalone="yes"?>
<Relationships xmlns="http://schemas.openxmlformats.org/package/2006/relationships"><Relationship Id="rId8" Type="http://schemas.openxmlformats.org/officeDocument/2006/relationships/image" Target="../media/image137.jpg"/><Relationship Id="rId3" Type="http://schemas.openxmlformats.org/officeDocument/2006/relationships/image" Target="../media/image34.png"/><Relationship Id="rId7" Type="http://schemas.openxmlformats.org/officeDocument/2006/relationships/image" Target="../media/image136.png"/><Relationship Id="rId2" Type="http://schemas.openxmlformats.org/officeDocument/2006/relationships/notesSlide" Target="../notesSlides/notesSlide22.xml"/><Relationship Id="rId1" Type="http://schemas.openxmlformats.org/officeDocument/2006/relationships/slideLayout" Target="../slideLayouts/slideLayout1.xml"/><Relationship Id="rId6" Type="http://schemas.openxmlformats.org/officeDocument/2006/relationships/image" Target="../media/image135.png"/><Relationship Id="rId5" Type="http://schemas.openxmlformats.org/officeDocument/2006/relationships/image" Target="../media/image11.png"/><Relationship Id="rId4" Type="http://schemas.openxmlformats.org/officeDocument/2006/relationships/image" Target="../media/image134.png"/></Relationships>
</file>

<file path=ppt/slides/_rels/slide24.xml.rels><?xml version="1.0" encoding="UTF-8" standalone="yes"?>
<Relationships xmlns="http://schemas.openxmlformats.org/package/2006/relationships"><Relationship Id="rId8" Type="http://schemas.openxmlformats.org/officeDocument/2006/relationships/image" Target="../media/image141.jpg"/><Relationship Id="rId3" Type="http://schemas.openxmlformats.org/officeDocument/2006/relationships/image" Target="../media/image34.png"/><Relationship Id="rId7" Type="http://schemas.openxmlformats.org/officeDocument/2006/relationships/image" Target="../media/image140.png"/><Relationship Id="rId2" Type="http://schemas.openxmlformats.org/officeDocument/2006/relationships/notesSlide" Target="../notesSlides/notesSlide23.xml"/><Relationship Id="rId1" Type="http://schemas.openxmlformats.org/officeDocument/2006/relationships/slideLayout" Target="../slideLayouts/slideLayout1.xml"/><Relationship Id="rId6" Type="http://schemas.openxmlformats.org/officeDocument/2006/relationships/image" Target="../media/image139.png"/><Relationship Id="rId5" Type="http://schemas.openxmlformats.org/officeDocument/2006/relationships/image" Target="../media/image11.png"/><Relationship Id="rId4" Type="http://schemas.openxmlformats.org/officeDocument/2006/relationships/image" Target="../media/image138.png"/></Relationships>
</file>

<file path=ppt/slides/_rels/slide25.xml.rels><?xml version="1.0" encoding="UTF-8" standalone="yes"?>
<Relationships xmlns="http://schemas.openxmlformats.org/package/2006/relationships"><Relationship Id="rId3" Type="http://schemas.openxmlformats.org/officeDocument/2006/relationships/image" Target="../media/image142.png"/><Relationship Id="rId7" Type="http://schemas.openxmlformats.org/officeDocument/2006/relationships/image" Target="../media/image145.png"/><Relationship Id="rId2" Type="http://schemas.openxmlformats.org/officeDocument/2006/relationships/notesSlide" Target="../notesSlides/notesSlide24.xml"/><Relationship Id="rId1" Type="http://schemas.openxmlformats.org/officeDocument/2006/relationships/slideLayout" Target="../slideLayouts/slideLayout1.xml"/><Relationship Id="rId6" Type="http://schemas.openxmlformats.org/officeDocument/2006/relationships/image" Target="../media/image11.png"/><Relationship Id="rId5" Type="http://schemas.openxmlformats.org/officeDocument/2006/relationships/image" Target="../media/image144.png"/><Relationship Id="rId4" Type="http://schemas.openxmlformats.org/officeDocument/2006/relationships/image" Target="../media/image143.png"/></Relationships>
</file>

<file path=ppt/slides/_rels/slide26.xml.rels><?xml version="1.0" encoding="UTF-8" standalone="yes"?>
<Relationships xmlns="http://schemas.openxmlformats.org/package/2006/relationships"><Relationship Id="rId8" Type="http://schemas.openxmlformats.org/officeDocument/2006/relationships/image" Target="../media/image150.png"/><Relationship Id="rId3" Type="http://schemas.openxmlformats.org/officeDocument/2006/relationships/image" Target="../media/image146.png"/><Relationship Id="rId7" Type="http://schemas.openxmlformats.org/officeDocument/2006/relationships/image" Target="../media/image149.png"/><Relationship Id="rId2" Type="http://schemas.openxmlformats.org/officeDocument/2006/relationships/notesSlide" Target="../notesSlides/notesSlide25.xml"/><Relationship Id="rId1" Type="http://schemas.openxmlformats.org/officeDocument/2006/relationships/slideLayout" Target="../slideLayouts/slideLayout1.xml"/><Relationship Id="rId6" Type="http://schemas.openxmlformats.org/officeDocument/2006/relationships/image" Target="../media/image148.png"/><Relationship Id="rId5" Type="http://schemas.openxmlformats.org/officeDocument/2006/relationships/image" Target="../media/image11.png"/><Relationship Id="rId4" Type="http://schemas.openxmlformats.org/officeDocument/2006/relationships/image" Target="../media/image147.png"/></Relationships>
</file>

<file path=ppt/slides/_rels/slide27.xml.rels><?xml version="1.0" encoding="UTF-8" standalone="yes"?>
<Relationships xmlns="http://schemas.openxmlformats.org/package/2006/relationships"><Relationship Id="rId3" Type="http://schemas.openxmlformats.org/officeDocument/2006/relationships/image" Target="../media/image151.jpg"/><Relationship Id="rId7" Type="http://schemas.openxmlformats.org/officeDocument/2006/relationships/image" Target="../media/image154.png"/><Relationship Id="rId2" Type="http://schemas.openxmlformats.org/officeDocument/2006/relationships/notesSlide" Target="../notesSlides/notesSlide26.xml"/><Relationship Id="rId1" Type="http://schemas.openxmlformats.org/officeDocument/2006/relationships/slideLayout" Target="../slideLayouts/slideLayout1.xml"/><Relationship Id="rId6" Type="http://schemas.openxmlformats.org/officeDocument/2006/relationships/image" Target="../media/image11.png"/><Relationship Id="rId5" Type="http://schemas.openxmlformats.org/officeDocument/2006/relationships/image" Target="../media/image153.png"/><Relationship Id="rId4" Type="http://schemas.openxmlformats.org/officeDocument/2006/relationships/image" Target="../media/image152.jpeg"/></Relationships>
</file>

<file path=ppt/slides/_rels/slide28.xml.rels><?xml version="1.0" encoding="UTF-8" standalone="yes"?>
<Relationships xmlns="http://schemas.openxmlformats.org/package/2006/relationships"><Relationship Id="rId8" Type="http://schemas.openxmlformats.org/officeDocument/2006/relationships/image" Target="../media/image159.png"/><Relationship Id="rId13" Type="http://schemas.openxmlformats.org/officeDocument/2006/relationships/image" Target="../media/image164.png"/><Relationship Id="rId3" Type="http://schemas.openxmlformats.org/officeDocument/2006/relationships/image" Target="../media/image155.png"/><Relationship Id="rId7" Type="http://schemas.openxmlformats.org/officeDocument/2006/relationships/image" Target="../media/image158.png"/><Relationship Id="rId12" Type="http://schemas.openxmlformats.org/officeDocument/2006/relationships/image" Target="../media/image163.png"/><Relationship Id="rId2" Type="http://schemas.openxmlformats.org/officeDocument/2006/relationships/notesSlide" Target="../notesSlides/notesSlide27.xml"/><Relationship Id="rId1" Type="http://schemas.openxmlformats.org/officeDocument/2006/relationships/slideLayout" Target="../slideLayouts/slideLayout1.xml"/><Relationship Id="rId6" Type="http://schemas.openxmlformats.org/officeDocument/2006/relationships/image" Target="../media/image157.png"/><Relationship Id="rId11" Type="http://schemas.openxmlformats.org/officeDocument/2006/relationships/image" Target="../media/image162.png"/><Relationship Id="rId5" Type="http://schemas.openxmlformats.org/officeDocument/2006/relationships/image" Target="../media/image156.png"/><Relationship Id="rId15" Type="http://schemas.openxmlformats.org/officeDocument/2006/relationships/image" Target="../media/image166.png"/><Relationship Id="rId10" Type="http://schemas.openxmlformats.org/officeDocument/2006/relationships/image" Target="../media/image161.png"/><Relationship Id="rId4" Type="http://schemas.openxmlformats.org/officeDocument/2006/relationships/image" Target="../media/image11.png"/><Relationship Id="rId9" Type="http://schemas.openxmlformats.org/officeDocument/2006/relationships/image" Target="../media/image160.png"/><Relationship Id="rId14" Type="http://schemas.openxmlformats.org/officeDocument/2006/relationships/image" Target="../media/image165.png"/></Relationships>
</file>

<file path=ppt/slides/_rels/slide3.xml.rels><?xml version="1.0" encoding="UTF-8" standalone="yes"?>
<Relationships xmlns="http://schemas.openxmlformats.org/package/2006/relationships"><Relationship Id="rId3" Type="http://schemas.openxmlformats.org/officeDocument/2006/relationships/image" Target="../media/image13.png"/><Relationship Id="rId7" Type="http://schemas.openxmlformats.org/officeDocument/2006/relationships/image" Target="../media/image16.pn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15.jpg"/><Relationship Id="rId5" Type="http://schemas.openxmlformats.org/officeDocument/2006/relationships/image" Target="../media/image14.png"/><Relationship Id="rId4" Type="http://schemas.openxmlformats.org/officeDocument/2006/relationships/image" Target="../media/image11.png"/></Relationships>
</file>

<file path=ppt/slides/_rels/slide4.xml.rels><?xml version="1.0" encoding="UTF-8" standalone="yes"?>
<Relationships xmlns="http://schemas.openxmlformats.org/package/2006/relationships"><Relationship Id="rId8" Type="http://schemas.openxmlformats.org/officeDocument/2006/relationships/image" Target="../media/image21.jpeg"/><Relationship Id="rId3" Type="http://schemas.openxmlformats.org/officeDocument/2006/relationships/image" Target="../media/image17.jpeg"/><Relationship Id="rId7" Type="http://schemas.openxmlformats.org/officeDocument/2006/relationships/image" Target="../media/image20.pn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11.png"/><Relationship Id="rId5" Type="http://schemas.openxmlformats.org/officeDocument/2006/relationships/image" Target="../media/image19.png"/><Relationship Id="rId4" Type="http://schemas.openxmlformats.org/officeDocument/2006/relationships/image" Target="../media/image18.png"/><Relationship Id="rId9" Type="http://schemas.openxmlformats.org/officeDocument/2006/relationships/image" Target="../media/image22.png"/></Relationships>
</file>

<file path=ppt/slides/_rels/slide5.xml.rels><?xml version="1.0" encoding="UTF-8" standalone="yes"?>
<Relationships xmlns="http://schemas.openxmlformats.org/package/2006/relationships"><Relationship Id="rId3" Type="http://schemas.openxmlformats.org/officeDocument/2006/relationships/image" Target="../media/image23.jpeg"/><Relationship Id="rId7" Type="http://schemas.openxmlformats.org/officeDocument/2006/relationships/image" Target="../media/image26.png"/><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image" Target="../media/image11.png"/><Relationship Id="rId5" Type="http://schemas.openxmlformats.org/officeDocument/2006/relationships/image" Target="../media/image25.png"/><Relationship Id="rId4" Type="http://schemas.openxmlformats.org/officeDocument/2006/relationships/image" Target="../media/image24.png"/></Relationships>
</file>

<file path=ppt/slides/_rels/slide6.xml.rels><?xml version="1.0" encoding="UTF-8" standalone="yes"?>
<Relationships xmlns="http://schemas.openxmlformats.org/package/2006/relationships"><Relationship Id="rId8" Type="http://schemas.openxmlformats.org/officeDocument/2006/relationships/image" Target="../media/image31.png"/><Relationship Id="rId3" Type="http://schemas.openxmlformats.org/officeDocument/2006/relationships/image" Target="../media/image27.png"/><Relationship Id="rId7" Type="http://schemas.openxmlformats.org/officeDocument/2006/relationships/image" Target="../media/image30.png"/><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image" Target="../media/image29.png"/><Relationship Id="rId5" Type="http://schemas.openxmlformats.org/officeDocument/2006/relationships/image" Target="../media/image11.png"/><Relationship Id="rId10" Type="http://schemas.openxmlformats.org/officeDocument/2006/relationships/image" Target="../media/image33.png"/><Relationship Id="rId4" Type="http://schemas.openxmlformats.org/officeDocument/2006/relationships/image" Target="../media/image28.png"/><Relationship Id="rId9" Type="http://schemas.openxmlformats.org/officeDocument/2006/relationships/image" Target="../media/image32.png"/></Relationships>
</file>

<file path=ppt/slides/_rels/slide7.xml.rels><?xml version="1.0" encoding="UTF-8" standalone="yes"?>
<Relationships xmlns="http://schemas.openxmlformats.org/package/2006/relationships"><Relationship Id="rId8" Type="http://schemas.openxmlformats.org/officeDocument/2006/relationships/image" Target="../media/image37.jpg"/><Relationship Id="rId3" Type="http://schemas.openxmlformats.org/officeDocument/2006/relationships/image" Target="../media/image34.png"/><Relationship Id="rId7" Type="http://schemas.openxmlformats.org/officeDocument/2006/relationships/hyperlink" Target="https://teens.drugabuse.gov/blog/post/what-does-it-mean-misuse-opioids" TargetMode="External"/><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image" Target="../media/image36.png"/><Relationship Id="rId5" Type="http://schemas.openxmlformats.org/officeDocument/2006/relationships/image" Target="../media/image11.png"/><Relationship Id="rId10" Type="http://schemas.openxmlformats.org/officeDocument/2006/relationships/image" Target="../media/image39.png"/><Relationship Id="rId4" Type="http://schemas.openxmlformats.org/officeDocument/2006/relationships/image" Target="../media/image35.png"/><Relationship Id="rId9" Type="http://schemas.openxmlformats.org/officeDocument/2006/relationships/image" Target="../media/image38.png"/></Relationships>
</file>

<file path=ppt/slides/_rels/slide8.xml.rels><?xml version="1.0" encoding="UTF-8" standalone="yes"?>
<Relationships xmlns="http://schemas.openxmlformats.org/package/2006/relationships"><Relationship Id="rId8" Type="http://schemas.openxmlformats.org/officeDocument/2006/relationships/image" Target="../media/image44.jpeg"/><Relationship Id="rId3" Type="http://schemas.openxmlformats.org/officeDocument/2006/relationships/image" Target="../media/image40.png"/><Relationship Id="rId7" Type="http://schemas.openxmlformats.org/officeDocument/2006/relationships/image" Target="../media/image43.jpeg"/><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image" Target="../media/image42.png"/><Relationship Id="rId5" Type="http://schemas.openxmlformats.org/officeDocument/2006/relationships/image" Target="../media/image11.png"/><Relationship Id="rId4" Type="http://schemas.openxmlformats.org/officeDocument/2006/relationships/image" Target="../media/image41.png"/></Relationships>
</file>

<file path=ppt/slides/_rels/slide9.xml.rels><?xml version="1.0" encoding="UTF-8" standalone="yes"?>
<Relationships xmlns="http://schemas.openxmlformats.org/package/2006/relationships"><Relationship Id="rId3" Type="http://schemas.openxmlformats.org/officeDocument/2006/relationships/image" Target="../media/image45.jpeg"/><Relationship Id="rId7" Type="http://schemas.openxmlformats.org/officeDocument/2006/relationships/image" Target="../media/image47.png"/><Relationship Id="rId2" Type="http://schemas.openxmlformats.org/officeDocument/2006/relationships/notesSlide" Target="../notesSlides/notesSlide8.xml"/><Relationship Id="rId1" Type="http://schemas.openxmlformats.org/officeDocument/2006/relationships/slideLayout" Target="../slideLayouts/slideLayout1.xml"/><Relationship Id="rId6" Type="http://schemas.openxmlformats.org/officeDocument/2006/relationships/image" Target="../media/image11.png"/><Relationship Id="rId5" Type="http://schemas.openxmlformats.org/officeDocument/2006/relationships/image" Target="../media/image46.png"/><Relationship Id="rId4" Type="http://schemas.openxmlformats.org/officeDocument/2006/relationships/image" Target="../media/image3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FE element 1" descr="q4WS9ZXG3ST81.png"/>
          <p:cNvPicPr>
            <a:picLocks/>
          </p:cNvPicPr>
          <p:nvPr/>
        </p:nvPicPr>
        <p:blipFill>
          <a:blip r:embed="rId2">
            <a:extLst>
              <a:ext uri="{28A0092B-C50C-407E-A947-70E740481C1C}">
                <a14:useLocalDpi xmlns:a14="http://schemas.microsoft.com/office/drawing/2010/main"/>
              </a:ext>
            </a:extLst>
          </a:blip>
          <a:stretch>
            <a:fillRect/>
          </a:stretch>
        </p:blipFill>
        <p:spPr>
          <a:xfrm>
            <a:off x="6456427" y="6352985"/>
            <a:ext cx="2060448" cy="371856"/>
          </a:xfrm>
          <a:prstGeom prst="rect">
            <a:avLst/>
          </a:prstGeom>
        </p:spPr>
      </p:pic>
      <p:sp>
        <p:nvSpPr>
          <p:cNvPr id="3" name="Rectangle 2"/>
          <p:cNvSpPr/>
          <p:nvPr/>
        </p:nvSpPr>
        <p:spPr>
          <a:xfrm>
            <a:off x="0" y="0"/>
            <a:ext cx="9144000" cy="6858000"/>
          </a:xfrm>
          <a:prstGeom prst="rect">
            <a:avLst/>
          </a:prstGeom>
          <a:solidFill>
            <a:srgbClr val="15284B"/>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 name="Rectangle 3"/>
          <p:cNvSpPr/>
          <p:nvPr/>
        </p:nvSpPr>
        <p:spPr>
          <a:xfrm>
            <a:off x="0" y="5079682"/>
            <a:ext cx="9144000" cy="1143000"/>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5" name="Picture 4" descr="DEA_DIS_logopartner.png"/>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726967" y="5144164"/>
            <a:ext cx="2263982" cy="1009419"/>
          </a:xfrm>
          <a:prstGeom prst="rect">
            <a:avLst/>
          </a:prstGeom>
        </p:spPr>
      </p:pic>
      <p:pic>
        <p:nvPicPr>
          <p:cNvPr id="6" name="Picture 5" descr="DEA_Operation_Prevention_Logo_Two_Color.png"/>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3220720" y="5455919"/>
            <a:ext cx="1621526" cy="377005"/>
          </a:xfrm>
          <a:prstGeom prst="rect">
            <a:avLst/>
          </a:prstGeom>
        </p:spPr>
      </p:pic>
      <p:sp>
        <p:nvSpPr>
          <p:cNvPr id="8" name="Oval 7"/>
          <p:cNvSpPr/>
          <p:nvPr/>
        </p:nvSpPr>
        <p:spPr>
          <a:xfrm>
            <a:off x="7560354" y="497027"/>
            <a:ext cx="1009450" cy="1009450"/>
          </a:xfrm>
          <a:prstGeom prst="ellipse">
            <a:avLst/>
          </a:prstGeom>
          <a:solidFill>
            <a:srgbClr val="00AF66"/>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00AF66"/>
              </a:solidFill>
            </a:endParaRPr>
          </a:p>
        </p:txBody>
      </p:sp>
      <p:pic>
        <p:nvPicPr>
          <p:cNvPr id="15" name="PFE element 8" descr="q4WS9ZXG3ST83.png"/>
          <p:cNvPicPr>
            <a:picLocks/>
          </p:cNvPicPr>
          <p:nvPr/>
        </p:nvPicPr>
        <p:blipFill>
          <a:blip r:embed="rId5">
            <a:extLst>
              <a:ext uri="{28A0092B-C50C-407E-A947-70E740481C1C}">
                <a14:useLocalDpi xmlns:a14="http://schemas.microsoft.com/office/drawing/2010/main"/>
              </a:ext>
            </a:extLst>
          </a:blip>
          <a:stretch>
            <a:fillRect/>
          </a:stretch>
        </p:blipFill>
        <p:spPr>
          <a:xfrm>
            <a:off x="7306459" y="810284"/>
            <a:ext cx="1530096" cy="335280"/>
          </a:xfrm>
          <a:prstGeom prst="rect">
            <a:avLst/>
          </a:prstGeom>
        </p:spPr>
      </p:pic>
      <p:cxnSp>
        <p:nvCxnSpPr>
          <p:cNvPr id="10" name="Straight Connector 9"/>
          <p:cNvCxnSpPr/>
          <p:nvPr/>
        </p:nvCxnSpPr>
        <p:spPr>
          <a:xfrm>
            <a:off x="8067040" y="1673785"/>
            <a:ext cx="0" cy="3985335"/>
          </a:xfrm>
          <a:prstGeom prst="line">
            <a:avLst/>
          </a:prstGeom>
          <a:ln w="28575" cmpd="sng">
            <a:solidFill>
              <a:srgbClr val="00ADDC"/>
            </a:solidFill>
            <a:prstDash val="dot"/>
          </a:ln>
          <a:effectLst/>
        </p:spPr>
        <p:style>
          <a:lnRef idx="2">
            <a:schemeClr val="accent1"/>
          </a:lnRef>
          <a:fillRef idx="0">
            <a:schemeClr val="accent1"/>
          </a:fillRef>
          <a:effectRef idx="1">
            <a:schemeClr val="accent1"/>
          </a:effectRef>
          <a:fontRef idx="minor">
            <a:schemeClr val="tx1"/>
          </a:fontRef>
        </p:style>
      </p:cxnSp>
      <p:pic>
        <p:nvPicPr>
          <p:cNvPr id="11" name="Picture 10"/>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5307987" y="2232410"/>
            <a:ext cx="2644139" cy="4921797"/>
          </a:xfrm>
          <a:prstGeom prst="rect">
            <a:avLst/>
          </a:prstGeom>
        </p:spPr>
      </p:pic>
      <p:pic>
        <p:nvPicPr>
          <p:cNvPr id="17" name="PFE element 6" descr="zz95poOZ9A322.png"/>
          <p:cNvPicPr>
            <a:picLocks/>
          </p:cNvPicPr>
          <p:nvPr/>
        </p:nvPicPr>
        <p:blipFill>
          <a:blip r:embed="rId7">
            <a:extLst>
              <a:ext uri="{28A0092B-C50C-407E-A947-70E740481C1C}">
                <a14:useLocalDpi xmlns:a14="http://schemas.microsoft.com/office/drawing/2010/main" val="0"/>
              </a:ext>
            </a:extLst>
          </a:blip>
          <a:stretch>
            <a:fillRect/>
          </a:stretch>
        </p:blipFill>
        <p:spPr>
          <a:xfrm>
            <a:off x="793083" y="824241"/>
            <a:ext cx="3206496" cy="3505200"/>
          </a:xfrm>
          <a:prstGeom prst="rect">
            <a:avLst/>
          </a:prstGeom>
        </p:spPr>
      </p:pic>
    </p:spTree>
    <p:extLst>
      <p:ext uri="{BB962C8B-B14F-4D97-AF65-F5344CB8AC3E}">
        <p14:creationId xmlns:p14="http://schemas.microsoft.com/office/powerpoint/2010/main" val="274151789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54"/>
        <p:cNvGrpSpPr/>
        <p:nvPr/>
      </p:nvGrpSpPr>
      <p:grpSpPr>
        <a:xfrm>
          <a:off x="0" y="0"/>
          <a:ext cx="0" cy="0"/>
          <a:chOff x="0" y="0"/>
          <a:chExt cx="0" cy="0"/>
        </a:xfrm>
      </p:grpSpPr>
      <p:pic>
        <p:nvPicPr>
          <p:cNvPr id="6" name="PFE element 87" descr="q4WS9ZXG3ST852.png"/>
          <p:cNvPicPr>
            <a:picLocks/>
          </p:cNvPicPr>
          <p:nvPr/>
        </p:nvPicPr>
        <p:blipFill>
          <a:blip r:embed="rId3">
            <a:extLst>
              <a:ext uri="{28A0092B-C50C-407E-A947-70E740481C1C}">
                <a14:useLocalDpi xmlns:a14="http://schemas.microsoft.com/office/drawing/2010/main"/>
              </a:ext>
            </a:extLst>
          </a:blip>
          <a:stretch>
            <a:fillRect/>
          </a:stretch>
        </p:blipFill>
        <p:spPr>
          <a:xfrm>
            <a:off x="153163" y="6352985"/>
            <a:ext cx="707136" cy="371856"/>
          </a:xfrm>
          <a:prstGeom prst="rect">
            <a:avLst/>
          </a:prstGeom>
        </p:spPr>
      </p:pic>
      <p:pic>
        <p:nvPicPr>
          <p:cNvPr id="11" name="PFE element 88" descr="q4WS9ZXG3ST853.png"/>
          <p:cNvPicPr>
            <a:picLocks/>
          </p:cNvPicPr>
          <p:nvPr/>
        </p:nvPicPr>
        <p:blipFill>
          <a:blip r:embed="rId4">
            <a:extLst>
              <a:ext uri="{28A0092B-C50C-407E-A947-70E740481C1C}">
                <a14:useLocalDpi xmlns:a14="http://schemas.microsoft.com/office/drawing/2010/main"/>
              </a:ext>
            </a:extLst>
          </a:blip>
          <a:stretch>
            <a:fillRect/>
          </a:stretch>
        </p:blipFill>
        <p:spPr>
          <a:xfrm>
            <a:off x="1821912" y="6352202"/>
            <a:ext cx="4187952" cy="371856"/>
          </a:xfrm>
          <a:prstGeom prst="rect">
            <a:avLst/>
          </a:prstGeom>
        </p:spPr>
      </p:pic>
      <p:sp>
        <p:nvSpPr>
          <p:cNvPr id="8" name="Rectangle 7"/>
          <p:cNvSpPr/>
          <p:nvPr/>
        </p:nvSpPr>
        <p:spPr>
          <a:xfrm>
            <a:off x="0" y="0"/>
            <a:ext cx="9144000" cy="1577597"/>
          </a:xfrm>
          <a:prstGeom prst="rect">
            <a:avLst/>
          </a:prstGeom>
          <a:solidFill>
            <a:srgbClr val="00AF6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2" name="PFE element 90" descr="q4WS9ZXG3ST854.png"/>
          <p:cNvPicPr>
            <a:picLocks/>
          </p:cNvPicPr>
          <p:nvPr/>
        </p:nvPicPr>
        <p:blipFill>
          <a:blip r:embed="rId5">
            <a:extLst>
              <a:ext uri="{28A0092B-C50C-407E-A947-70E740481C1C}">
                <a14:useLocalDpi xmlns:a14="http://schemas.microsoft.com/office/drawing/2010/main"/>
              </a:ext>
            </a:extLst>
          </a:blip>
          <a:stretch>
            <a:fillRect/>
          </a:stretch>
        </p:blipFill>
        <p:spPr>
          <a:xfrm>
            <a:off x="0" y="236723"/>
            <a:ext cx="9144000" cy="1030224"/>
          </a:xfrm>
          <a:prstGeom prst="rect">
            <a:avLst/>
          </a:prstGeom>
        </p:spPr>
      </p:pic>
      <p:cxnSp>
        <p:nvCxnSpPr>
          <p:cNvPr id="10" name="Straight Connector 9"/>
          <p:cNvCxnSpPr/>
          <p:nvPr/>
        </p:nvCxnSpPr>
        <p:spPr>
          <a:xfrm>
            <a:off x="3220540" y="1056367"/>
            <a:ext cx="2680727" cy="10160"/>
          </a:xfrm>
          <a:prstGeom prst="line">
            <a:avLst/>
          </a:prstGeom>
          <a:ln w="28575" cmpd="sng">
            <a:solidFill>
              <a:srgbClr val="15284B"/>
            </a:solidFill>
            <a:prstDash val="dot"/>
          </a:ln>
          <a:effectLst/>
        </p:spPr>
        <p:style>
          <a:lnRef idx="2">
            <a:schemeClr val="accent1"/>
          </a:lnRef>
          <a:fillRef idx="0">
            <a:schemeClr val="accent1"/>
          </a:fillRef>
          <a:effectRef idx="1">
            <a:schemeClr val="accent1"/>
          </a:effectRef>
          <a:fontRef idx="minor">
            <a:schemeClr val="tx1"/>
          </a:fontRef>
        </p:style>
      </p:cxnSp>
      <p:pic>
        <p:nvPicPr>
          <p:cNvPr id="17" name="Picture 16"/>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0" y="1577597"/>
            <a:ext cx="9144000" cy="4677408"/>
          </a:xfrm>
          <a:prstGeom prst="rect">
            <a:avLst/>
          </a:prstGeom>
          <a:solidFill>
            <a:schemeClr val="tx1">
              <a:lumMod val="95000"/>
              <a:lumOff val="5000"/>
            </a:schemeClr>
          </a:solidFill>
        </p:spPr>
      </p:pic>
      <p:cxnSp>
        <p:nvCxnSpPr>
          <p:cNvPr id="20" name="Straight Arrow Connector 19"/>
          <p:cNvCxnSpPr/>
          <p:nvPr/>
        </p:nvCxnSpPr>
        <p:spPr>
          <a:xfrm flipV="1">
            <a:off x="1343178" y="3514176"/>
            <a:ext cx="90712" cy="334667"/>
          </a:xfrm>
          <a:prstGeom prst="straightConnector1">
            <a:avLst/>
          </a:prstGeom>
          <a:ln>
            <a:solidFill>
              <a:schemeClr val="bg1"/>
            </a:solidFill>
            <a:tailEnd type="arrow"/>
          </a:ln>
          <a:effectLst/>
        </p:spPr>
        <p:style>
          <a:lnRef idx="2">
            <a:schemeClr val="accent1"/>
          </a:lnRef>
          <a:fillRef idx="0">
            <a:schemeClr val="accent1"/>
          </a:fillRef>
          <a:effectRef idx="1">
            <a:schemeClr val="accent1"/>
          </a:effectRef>
          <a:fontRef idx="minor">
            <a:schemeClr val="tx1"/>
          </a:fontRef>
        </p:style>
      </p:cxnSp>
      <p:pic>
        <p:nvPicPr>
          <p:cNvPr id="22" name="PFE element 9" descr="WmSPVN2LdUhQ5.png"/>
          <p:cNvPicPr>
            <a:picLocks/>
          </p:cNvPicPr>
          <p:nvPr/>
        </p:nvPicPr>
        <p:blipFill>
          <a:blip r:embed="rId7">
            <a:extLst>
              <a:ext uri="{28A0092B-C50C-407E-A947-70E740481C1C}">
                <a14:useLocalDpi xmlns:a14="http://schemas.microsoft.com/office/drawing/2010/main"/>
              </a:ext>
            </a:extLst>
          </a:blip>
          <a:stretch>
            <a:fillRect/>
          </a:stretch>
        </p:blipFill>
        <p:spPr>
          <a:xfrm>
            <a:off x="497484" y="3894524"/>
            <a:ext cx="1615440" cy="316992"/>
          </a:xfrm>
          <a:prstGeom prst="rect">
            <a:avLst/>
          </a:prstGeom>
        </p:spPr>
      </p:pic>
      <p:cxnSp>
        <p:nvCxnSpPr>
          <p:cNvPr id="23" name="Straight Arrow Connector 22"/>
          <p:cNvCxnSpPr/>
          <p:nvPr/>
        </p:nvCxnSpPr>
        <p:spPr>
          <a:xfrm flipH="1" flipV="1">
            <a:off x="3746501" y="4053020"/>
            <a:ext cx="381000" cy="386721"/>
          </a:xfrm>
          <a:prstGeom prst="straightConnector1">
            <a:avLst/>
          </a:prstGeom>
          <a:ln>
            <a:solidFill>
              <a:schemeClr val="bg1"/>
            </a:solidFill>
            <a:tailEnd type="arrow"/>
          </a:ln>
          <a:effectLst/>
        </p:spPr>
        <p:style>
          <a:lnRef idx="2">
            <a:schemeClr val="accent1"/>
          </a:lnRef>
          <a:fillRef idx="0">
            <a:schemeClr val="accent1"/>
          </a:fillRef>
          <a:effectRef idx="1">
            <a:schemeClr val="accent1"/>
          </a:effectRef>
          <a:fontRef idx="minor">
            <a:schemeClr val="tx1"/>
          </a:fontRef>
        </p:style>
      </p:cxnSp>
      <p:pic>
        <p:nvPicPr>
          <p:cNvPr id="24" name="PFE element 11" descr="WmSPVN2LdUhQ6.png"/>
          <p:cNvPicPr>
            <a:picLocks/>
          </p:cNvPicPr>
          <p:nvPr/>
        </p:nvPicPr>
        <p:blipFill>
          <a:blip r:embed="rId8">
            <a:extLst>
              <a:ext uri="{28A0092B-C50C-407E-A947-70E740481C1C}">
                <a14:useLocalDpi xmlns:a14="http://schemas.microsoft.com/office/drawing/2010/main"/>
              </a:ext>
            </a:extLst>
          </a:blip>
          <a:stretch>
            <a:fillRect/>
          </a:stretch>
        </p:blipFill>
        <p:spPr>
          <a:xfrm>
            <a:off x="3517938" y="4412780"/>
            <a:ext cx="1615440" cy="310896"/>
          </a:xfrm>
          <a:prstGeom prst="rect">
            <a:avLst/>
          </a:prstGeom>
        </p:spPr>
      </p:pic>
      <p:cxnSp>
        <p:nvCxnSpPr>
          <p:cNvPr id="25" name="Straight Arrow Connector 24"/>
          <p:cNvCxnSpPr/>
          <p:nvPr/>
        </p:nvCxnSpPr>
        <p:spPr>
          <a:xfrm flipH="1" flipV="1">
            <a:off x="2379133" y="5044645"/>
            <a:ext cx="103717" cy="309266"/>
          </a:xfrm>
          <a:prstGeom prst="straightConnector1">
            <a:avLst/>
          </a:prstGeom>
          <a:ln>
            <a:solidFill>
              <a:schemeClr val="bg1"/>
            </a:solidFill>
            <a:tailEnd type="arrow"/>
          </a:ln>
          <a:effectLst/>
        </p:spPr>
        <p:style>
          <a:lnRef idx="2">
            <a:schemeClr val="accent1"/>
          </a:lnRef>
          <a:fillRef idx="0">
            <a:schemeClr val="accent1"/>
          </a:fillRef>
          <a:effectRef idx="1">
            <a:schemeClr val="accent1"/>
          </a:effectRef>
          <a:fontRef idx="minor">
            <a:schemeClr val="tx1"/>
          </a:fontRef>
        </p:style>
      </p:cxnSp>
      <p:pic>
        <p:nvPicPr>
          <p:cNvPr id="26" name="PFE element 13" descr="WmSPVN2LdUhQ7.png"/>
          <p:cNvPicPr>
            <a:picLocks/>
          </p:cNvPicPr>
          <p:nvPr/>
        </p:nvPicPr>
        <p:blipFill>
          <a:blip r:embed="rId9">
            <a:extLst>
              <a:ext uri="{28A0092B-C50C-407E-A947-70E740481C1C}">
                <a14:useLocalDpi xmlns:a14="http://schemas.microsoft.com/office/drawing/2010/main"/>
              </a:ext>
            </a:extLst>
          </a:blip>
          <a:stretch>
            <a:fillRect/>
          </a:stretch>
        </p:blipFill>
        <p:spPr>
          <a:xfrm>
            <a:off x="2183472" y="5352352"/>
            <a:ext cx="768096" cy="310896"/>
          </a:xfrm>
          <a:prstGeom prst="rect">
            <a:avLst/>
          </a:prstGeom>
        </p:spPr>
      </p:pic>
      <p:cxnSp>
        <p:nvCxnSpPr>
          <p:cNvPr id="28" name="Straight Arrow Connector 27"/>
          <p:cNvCxnSpPr/>
          <p:nvPr/>
        </p:nvCxnSpPr>
        <p:spPr>
          <a:xfrm flipV="1">
            <a:off x="6055893" y="5019244"/>
            <a:ext cx="166213" cy="304800"/>
          </a:xfrm>
          <a:prstGeom prst="straightConnector1">
            <a:avLst/>
          </a:prstGeom>
          <a:ln>
            <a:solidFill>
              <a:schemeClr val="bg1"/>
            </a:solidFill>
            <a:tailEnd type="arrow"/>
          </a:ln>
          <a:effectLst/>
        </p:spPr>
        <p:style>
          <a:lnRef idx="2">
            <a:schemeClr val="accent1"/>
          </a:lnRef>
          <a:fillRef idx="0">
            <a:schemeClr val="accent1"/>
          </a:fillRef>
          <a:effectRef idx="1">
            <a:schemeClr val="accent1"/>
          </a:effectRef>
          <a:fontRef idx="minor">
            <a:schemeClr val="tx1"/>
          </a:fontRef>
        </p:style>
      </p:cxnSp>
      <p:pic>
        <p:nvPicPr>
          <p:cNvPr id="29" name="PFE element 15" descr="WmSPVN2LdUhQ8.png"/>
          <p:cNvPicPr>
            <a:picLocks/>
          </p:cNvPicPr>
          <p:nvPr/>
        </p:nvPicPr>
        <p:blipFill>
          <a:blip r:embed="rId10">
            <a:extLst>
              <a:ext uri="{28A0092B-C50C-407E-A947-70E740481C1C}">
                <a14:useLocalDpi xmlns:a14="http://schemas.microsoft.com/office/drawing/2010/main"/>
              </a:ext>
            </a:extLst>
          </a:blip>
          <a:stretch>
            <a:fillRect/>
          </a:stretch>
        </p:blipFill>
        <p:spPr>
          <a:xfrm>
            <a:off x="5469394" y="5320924"/>
            <a:ext cx="1060704" cy="316992"/>
          </a:xfrm>
          <a:prstGeom prst="rect">
            <a:avLst/>
          </a:prstGeom>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62"/>
        <p:cNvGrpSpPr/>
        <p:nvPr/>
      </p:nvGrpSpPr>
      <p:grpSpPr>
        <a:xfrm>
          <a:off x="0" y="0"/>
          <a:ext cx="0" cy="0"/>
          <a:chOff x="0" y="0"/>
          <a:chExt cx="0" cy="0"/>
        </a:xfrm>
      </p:grpSpPr>
      <p:pic>
        <p:nvPicPr>
          <p:cNvPr id="4" name="PFE element 101" descr="q4WS9ZXG3ST859.png"/>
          <p:cNvPicPr>
            <a:picLocks/>
          </p:cNvPicPr>
          <p:nvPr/>
        </p:nvPicPr>
        <p:blipFill>
          <a:blip r:embed="rId3">
            <a:extLst>
              <a:ext uri="{28A0092B-C50C-407E-A947-70E740481C1C}">
                <a14:useLocalDpi xmlns:a14="http://schemas.microsoft.com/office/drawing/2010/main"/>
              </a:ext>
            </a:extLst>
          </a:blip>
          <a:stretch>
            <a:fillRect/>
          </a:stretch>
        </p:blipFill>
        <p:spPr>
          <a:xfrm>
            <a:off x="497682" y="1331438"/>
            <a:ext cx="5791200" cy="5529072"/>
          </a:xfrm>
          <a:prstGeom prst="rect">
            <a:avLst/>
          </a:prstGeom>
        </p:spPr>
      </p:pic>
      <p:pic>
        <p:nvPicPr>
          <p:cNvPr id="6" name="PFE element 102" descr="q4WS9ZXG3ST860.png"/>
          <p:cNvPicPr>
            <a:picLocks/>
          </p:cNvPicPr>
          <p:nvPr/>
        </p:nvPicPr>
        <p:blipFill>
          <a:blip r:embed="rId4">
            <a:extLst>
              <a:ext uri="{28A0092B-C50C-407E-A947-70E740481C1C}">
                <a14:useLocalDpi xmlns:a14="http://schemas.microsoft.com/office/drawing/2010/main"/>
              </a:ext>
            </a:extLst>
          </a:blip>
          <a:stretch>
            <a:fillRect/>
          </a:stretch>
        </p:blipFill>
        <p:spPr>
          <a:xfrm>
            <a:off x="153163" y="6352985"/>
            <a:ext cx="707136" cy="371856"/>
          </a:xfrm>
          <a:prstGeom prst="rect">
            <a:avLst/>
          </a:prstGeom>
        </p:spPr>
      </p:pic>
      <p:pic>
        <p:nvPicPr>
          <p:cNvPr id="7" name="PFE element 103" descr="q4WS9ZXG3ST861.png"/>
          <p:cNvPicPr>
            <a:picLocks/>
          </p:cNvPicPr>
          <p:nvPr/>
        </p:nvPicPr>
        <p:blipFill>
          <a:blip r:embed="rId5">
            <a:extLst>
              <a:ext uri="{28A0092B-C50C-407E-A947-70E740481C1C}">
                <a14:useLocalDpi xmlns:a14="http://schemas.microsoft.com/office/drawing/2010/main"/>
              </a:ext>
            </a:extLst>
          </a:blip>
          <a:stretch>
            <a:fillRect/>
          </a:stretch>
        </p:blipFill>
        <p:spPr>
          <a:xfrm>
            <a:off x="1821912" y="6352202"/>
            <a:ext cx="4187952" cy="371856"/>
          </a:xfrm>
          <a:prstGeom prst="rect">
            <a:avLst/>
          </a:prstGeom>
        </p:spPr>
      </p:pic>
      <p:pic>
        <p:nvPicPr>
          <p:cNvPr id="8" name="Picture 7">
            <a:hlinkClick r:id="rId6"/>
          </p:cNvPr>
          <p:cNvPicPr>
            <a:picLocks noChangeAspect="1"/>
          </p:cNvPicPr>
          <p:nvPr/>
        </p:nvPicPr>
        <p:blipFill rotWithShape="1">
          <a:blip r:embed="rId7" cstate="screen">
            <a:extLst>
              <a:ext uri="{28A0092B-C50C-407E-A947-70E740481C1C}">
                <a14:useLocalDpi xmlns:a14="http://schemas.microsoft.com/office/drawing/2010/main"/>
              </a:ext>
            </a:extLst>
          </a:blip>
          <a:srcRect r="-1"/>
          <a:stretch/>
        </p:blipFill>
        <p:spPr>
          <a:xfrm>
            <a:off x="0" y="1195492"/>
            <a:ext cx="9158369" cy="4612641"/>
          </a:xfrm>
          <a:prstGeom prst="rect">
            <a:avLst/>
          </a:prstGeom>
        </p:spPr>
      </p:pic>
      <p:cxnSp>
        <p:nvCxnSpPr>
          <p:cNvPr id="9" name="Straight Connector 8"/>
          <p:cNvCxnSpPr/>
          <p:nvPr/>
        </p:nvCxnSpPr>
        <p:spPr>
          <a:xfrm>
            <a:off x="14369" y="982133"/>
            <a:ext cx="9129631" cy="10160"/>
          </a:xfrm>
          <a:prstGeom prst="line">
            <a:avLst/>
          </a:prstGeom>
          <a:ln w="28575" cmpd="sng">
            <a:solidFill>
              <a:srgbClr val="66CCCC"/>
            </a:solidFill>
            <a:prstDash val="dot"/>
          </a:ln>
          <a:effectLst/>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a:off x="14369" y="6011333"/>
            <a:ext cx="9129631" cy="10160"/>
          </a:xfrm>
          <a:prstGeom prst="line">
            <a:avLst/>
          </a:prstGeom>
          <a:ln w="28575" cmpd="sng">
            <a:solidFill>
              <a:srgbClr val="66CCCC"/>
            </a:solidFill>
            <a:prstDash val="dot"/>
          </a:ln>
          <a:effectLst/>
        </p:spPr>
        <p:style>
          <a:lnRef idx="2">
            <a:schemeClr val="accent1"/>
          </a:lnRef>
          <a:fillRef idx="0">
            <a:schemeClr val="accent1"/>
          </a:fillRef>
          <a:effectRef idx="1">
            <a:schemeClr val="accent1"/>
          </a:effectRef>
          <a:fontRef idx="minor">
            <a:schemeClr val="tx1"/>
          </a:fontRef>
        </p:style>
      </p:cxnSp>
      <p:pic>
        <p:nvPicPr>
          <p:cNvPr id="11" name="PFE element 107" descr="q4WS9ZXG3ST862.png"/>
          <p:cNvPicPr>
            <a:picLocks/>
          </p:cNvPicPr>
          <p:nvPr/>
        </p:nvPicPr>
        <p:blipFill>
          <a:blip r:embed="rId8">
            <a:extLst>
              <a:ext uri="{28A0092B-C50C-407E-A947-70E740481C1C}">
                <a14:useLocalDpi xmlns:a14="http://schemas.microsoft.com/office/drawing/2010/main"/>
              </a:ext>
            </a:extLst>
          </a:blip>
          <a:stretch>
            <a:fillRect/>
          </a:stretch>
        </p:blipFill>
        <p:spPr>
          <a:xfrm>
            <a:off x="13281" y="51201"/>
            <a:ext cx="9131808" cy="908304"/>
          </a:xfrm>
          <a:prstGeom prst="rect">
            <a:avLst/>
          </a:prstGeom>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71"/>
        <p:cNvGrpSpPr/>
        <p:nvPr/>
      </p:nvGrpSpPr>
      <p:grpSpPr>
        <a:xfrm>
          <a:off x="0" y="0"/>
          <a:ext cx="0" cy="0"/>
          <a:chOff x="0" y="0"/>
          <a:chExt cx="0" cy="0"/>
        </a:xfrm>
      </p:grpSpPr>
      <p:pic>
        <p:nvPicPr>
          <p:cNvPr id="10" name="PFE element 108" descr="q4WS9ZXG3ST863.png"/>
          <p:cNvPicPr>
            <a:picLocks/>
          </p:cNvPicPr>
          <p:nvPr/>
        </p:nvPicPr>
        <p:blipFill>
          <a:blip r:embed="rId3">
            <a:extLst>
              <a:ext uri="{28A0092B-C50C-407E-A947-70E740481C1C}">
                <a14:useLocalDpi xmlns:a14="http://schemas.microsoft.com/office/drawing/2010/main"/>
              </a:ext>
            </a:extLst>
          </a:blip>
          <a:stretch>
            <a:fillRect/>
          </a:stretch>
        </p:blipFill>
        <p:spPr>
          <a:xfrm>
            <a:off x="153163" y="6352985"/>
            <a:ext cx="707136" cy="371856"/>
          </a:xfrm>
          <a:prstGeom prst="rect">
            <a:avLst/>
          </a:prstGeom>
        </p:spPr>
      </p:pic>
      <p:pic>
        <p:nvPicPr>
          <p:cNvPr id="11" name="PFE element 109" descr="q4WS9ZXG3ST864.png"/>
          <p:cNvPicPr>
            <a:picLocks/>
          </p:cNvPicPr>
          <p:nvPr/>
        </p:nvPicPr>
        <p:blipFill>
          <a:blip r:embed="rId4">
            <a:extLst>
              <a:ext uri="{28A0092B-C50C-407E-A947-70E740481C1C}">
                <a14:useLocalDpi xmlns:a14="http://schemas.microsoft.com/office/drawing/2010/main"/>
              </a:ext>
            </a:extLst>
          </a:blip>
          <a:stretch>
            <a:fillRect/>
          </a:stretch>
        </p:blipFill>
        <p:spPr>
          <a:xfrm>
            <a:off x="1821912" y="6352202"/>
            <a:ext cx="4187952" cy="371856"/>
          </a:xfrm>
          <a:prstGeom prst="rect">
            <a:avLst/>
          </a:prstGeom>
        </p:spPr>
      </p:pic>
      <p:sp>
        <p:nvSpPr>
          <p:cNvPr id="7" name="Rectangle 6"/>
          <p:cNvSpPr/>
          <p:nvPr/>
        </p:nvSpPr>
        <p:spPr>
          <a:xfrm>
            <a:off x="0" y="0"/>
            <a:ext cx="9144000" cy="1577597"/>
          </a:xfrm>
          <a:prstGeom prst="rect">
            <a:avLst/>
          </a:prstGeom>
          <a:solidFill>
            <a:srgbClr val="00ADD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2" name="PFE element 111" descr="q4WS9ZXG3ST865.png"/>
          <p:cNvPicPr>
            <a:picLocks/>
          </p:cNvPicPr>
          <p:nvPr/>
        </p:nvPicPr>
        <p:blipFill>
          <a:blip r:embed="rId5">
            <a:extLst>
              <a:ext uri="{28A0092B-C50C-407E-A947-70E740481C1C}">
                <a14:useLocalDpi xmlns:a14="http://schemas.microsoft.com/office/drawing/2010/main"/>
              </a:ext>
            </a:extLst>
          </a:blip>
          <a:stretch>
            <a:fillRect/>
          </a:stretch>
        </p:blipFill>
        <p:spPr>
          <a:xfrm>
            <a:off x="0" y="262124"/>
            <a:ext cx="9144000" cy="1030224"/>
          </a:xfrm>
          <a:prstGeom prst="rect">
            <a:avLst/>
          </a:prstGeom>
        </p:spPr>
      </p:pic>
      <p:cxnSp>
        <p:nvCxnSpPr>
          <p:cNvPr id="9" name="Straight Connector 8"/>
          <p:cNvCxnSpPr/>
          <p:nvPr/>
        </p:nvCxnSpPr>
        <p:spPr>
          <a:xfrm>
            <a:off x="714406" y="1091928"/>
            <a:ext cx="2265861" cy="10160"/>
          </a:xfrm>
          <a:prstGeom prst="line">
            <a:avLst/>
          </a:prstGeom>
          <a:ln w="28575" cmpd="sng">
            <a:solidFill>
              <a:srgbClr val="15284B"/>
            </a:solidFill>
            <a:prstDash val="dot"/>
          </a:ln>
          <a:effectLst/>
        </p:spPr>
        <p:style>
          <a:lnRef idx="2">
            <a:schemeClr val="accent1"/>
          </a:lnRef>
          <a:fillRef idx="0">
            <a:schemeClr val="accent1"/>
          </a:fillRef>
          <a:effectRef idx="1">
            <a:schemeClr val="accent1"/>
          </a:effectRef>
          <a:fontRef idx="minor">
            <a:schemeClr val="tx1"/>
          </a:fontRef>
        </p:style>
      </p:cxnSp>
      <p:pic>
        <p:nvPicPr>
          <p:cNvPr id="6" name="Picture 5"/>
          <p:cNvPicPr>
            <a:picLocks noChangeAspect="1"/>
          </p:cNvPicPr>
          <p:nvPr/>
        </p:nvPicPr>
        <p:blipFill>
          <a:blip r:embed="rId6">
            <a:extLst>
              <a:ext uri="{28A0092B-C50C-407E-A947-70E740481C1C}">
                <a14:useLocalDpi xmlns:a14="http://schemas.microsoft.com/office/drawing/2010/main"/>
              </a:ext>
            </a:extLst>
          </a:blip>
          <a:stretch>
            <a:fillRect/>
          </a:stretch>
        </p:blipFill>
        <p:spPr>
          <a:xfrm>
            <a:off x="6121454" y="1873931"/>
            <a:ext cx="2743200" cy="2743200"/>
          </a:xfrm>
          <a:prstGeom prst="rect">
            <a:avLst/>
          </a:prstGeom>
        </p:spPr>
      </p:pic>
      <p:sp>
        <p:nvSpPr>
          <p:cNvPr id="20" name="pfehide114" hidden="1"/>
          <p:cNvSpPr txBox="1">
            <a:spLocks noGrp="1"/>
          </p:cNvSpPr>
          <p:nvPr>
            <p:ph type="title"/>
          </p:nvPr>
        </p:nvSpPr>
        <p:spPr>
          <a:xfrm>
            <a:off x="0" y="4939608"/>
            <a:ext cx="9143999" cy="961659"/>
          </a:xfrm>
          <a:prstGeom prst="rect">
            <a:avLst/>
          </a:prstGeom>
          <a:noFill/>
          <a:ln>
            <a:noFill/>
          </a:ln>
        </p:spPr>
        <p:txBody>
          <a:bodyPr lIns="91425" tIns="45700" rIns="91425" bIns="45700" anchor="ctr" anchorCtr="0">
            <a:noAutofit/>
          </a:bodyPr>
          <a:lstStyle/>
          <a:p>
            <a:pPr marL="0" marR="0" lvl="0" indent="0" algn="ctr" rtl="0">
              <a:lnSpc>
                <a:spcPct val="90000"/>
              </a:lnSpc>
              <a:spcBef>
                <a:spcPts val="0"/>
              </a:spcBef>
              <a:buClr>
                <a:schemeClr val="dk1"/>
              </a:buClr>
              <a:buSzPct val="25000"/>
              <a:buFont typeface="Calibri"/>
              <a:buNone/>
            </a:pPr>
            <a:r>
              <a:rPr lang="en-US" sz="2400" i="0" u="none" strike="noStrike" cap="none" dirty="0" smtClean="0">
                <a:solidFill>
                  <a:srgbClr val="15284B"/>
                </a:solidFill>
                <a:latin typeface="Montserrat light"/>
                <a:ea typeface="Calibri"/>
                <a:cs typeface="Montserrat light"/>
                <a:sym typeface="Calibri"/>
              </a:rPr>
              <a:t>The brain cannot tell the difference!</a:t>
            </a:r>
            <a:endParaRPr lang="en-US" sz="2400" i="0" u="none" strike="noStrike" cap="none" dirty="0">
              <a:solidFill>
                <a:srgbClr val="15284B"/>
              </a:solidFill>
              <a:latin typeface="Montserrat light"/>
              <a:ea typeface="Calibri"/>
              <a:cs typeface="Montserrat light"/>
              <a:sym typeface="Calibri"/>
            </a:endParaRPr>
          </a:p>
        </p:txBody>
      </p:sp>
      <p:grpSp>
        <p:nvGrpSpPr>
          <p:cNvPr id="15" name="Group 14"/>
          <p:cNvGrpSpPr/>
          <p:nvPr/>
        </p:nvGrpSpPr>
        <p:grpSpPr>
          <a:xfrm>
            <a:off x="0" y="4935806"/>
            <a:ext cx="9144000" cy="969264"/>
            <a:chOff x="317499" y="317499"/>
            <a:chExt cx="9144000" cy="969264"/>
          </a:xfrm>
        </p:grpSpPr>
        <p:pic>
          <p:nvPicPr>
            <p:cNvPr id="13" name="PFE element 114" descr="q4WS9ZXG3ST866.png"/>
            <p:cNvPicPr>
              <a:picLocks/>
            </p:cNvPicPr>
            <p:nvPr/>
          </p:nvPicPr>
          <p:blipFill>
            <a:blip r:embed="rId7">
              <a:extLst>
                <a:ext uri="{28A0092B-C50C-407E-A947-70E740481C1C}">
                  <a14:useLocalDpi xmlns:a14="http://schemas.microsoft.com/office/drawing/2010/main"/>
                </a:ext>
              </a:extLst>
            </a:blip>
            <a:stretch>
              <a:fillRect/>
            </a:stretch>
          </p:blipFill>
          <p:spPr>
            <a:xfrm>
              <a:off x="317499" y="317499"/>
              <a:ext cx="9144000" cy="969264"/>
            </a:xfrm>
            <a:prstGeom prst="rect">
              <a:avLst/>
            </a:prstGeom>
          </p:spPr>
        </p:pic>
        <p:sp>
          <p:nvSpPr>
            <p:cNvPr id="14" name="Shape_6"/>
            <p:cNvSpPr/>
            <p:nvPr/>
          </p:nvSpPr>
          <p:spPr>
            <a:xfrm>
              <a:off x="317499" y="317499"/>
              <a:ext cx="9144000" cy="969264"/>
            </a:xfrm>
            <a:prstGeom prst="rect">
              <a:avLst/>
            </a:prstGeom>
            <a:gradFill flip="none" rotWithShape="1">
              <a:gsLst>
                <a:gs pos="0">
                  <a:schemeClr val="accent1">
                    <a:tint val="100000"/>
                    <a:shade val="100000"/>
                    <a:satMod val="130000"/>
                    <a:alpha val="0"/>
                  </a:schemeClr>
                </a:gs>
                <a:gs pos="100000">
                  <a:schemeClr val="accent1">
                    <a:tint val="50000"/>
                    <a:shade val="100000"/>
                    <a:satMod val="350000"/>
                    <a:alpha val="0"/>
                  </a:schemeClr>
                </a:gs>
              </a:gsLst>
              <a:lin ang="16200000" scaled="0"/>
              <a:tileRect/>
            </a:gradFill>
            <a:ln w="9525" cap="flat" cmpd="sng" algn="ctr">
              <a:solidFill>
                <a:schemeClr val="accent1">
                  <a:shade val="95000"/>
                  <a:satMod val="105000"/>
                  <a:alpha val="0"/>
                </a:schemeClr>
              </a:solidFill>
              <a:prstDash val="solid"/>
              <a:round/>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23" name="pfehide115" hidden="1"/>
          <p:cNvGrpSpPr/>
          <p:nvPr/>
        </p:nvGrpSpPr>
        <p:grpSpPr>
          <a:xfrm>
            <a:off x="279402" y="1856997"/>
            <a:ext cx="2915710" cy="2743200"/>
            <a:chOff x="279402" y="1873931"/>
            <a:chExt cx="2915710" cy="2743200"/>
          </a:xfrm>
        </p:grpSpPr>
        <p:pic>
          <p:nvPicPr>
            <p:cNvPr id="4" name="Picture 3" descr="slide11_image1_crop.jpg" hidden="1"/>
            <p:cNvPicPr>
              <a:picLocks noChangeAspect="1"/>
            </p:cNvPicPr>
            <p:nvPr/>
          </p:nvPicPr>
          <p:blipFill>
            <a:blip r:embed="rId8">
              <a:extLst>
                <a:ext uri="{28A0092B-C50C-407E-A947-70E740481C1C}">
                  <a14:useLocalDpi xmlns:a14="http://schemas.microsoft.com/office/drawing/2010/main"/>
                </a:ext>
              </a:extLst>
            </a:blip>
            <a:stretch>
              <a:fillRect/>
            </a:stretch>
          </p:blipFill>
          <p:spPr>
            <a:xfrm>
              <a:off x="279402" y="1873931"/>
              <a:ext cx="2743200" cy="2743200"/>
            </a:xfrm>
            <a:prstGeom prst="rect">
              <a:avLst/>
            </a:prstGeom>
          </p:spPr>
        </p:pic>
        <p:cxnSp>
          <p:nvCxnSpPr>
            <p:cNvPr id="21" name="Straight Arrow Connector 20" hidden="1"/>
            <p:cNvCxnSpPr/>
            <p:nvPr/>
          </p:nvCxnSpPr>
          <p:spPr>
            <a:xfrm flipH="1" flipV="1">
              <a:off x="1960034" y="2376389"/>
              <a:ext cx="182033" cy="189011"/>
            </a:xfrm>
            <a:prstGeom prst="straightConnector1">
              <a:avLst/>
            </a:prstGeom>
            <a:ln>
              <a:solidFill>
                <a:schemeClr val="bg1"/>
              </a:solidFill>
              <a:tailEnd type="arrow"/>
            </a:ln>
            <a:effectLst/>
          </p:spPr>
          <p:style>
            <a:lnRef idx="2">
              <a:schemeClr val="accent1"/>
            </a:lnRef>
            <a:fillRef idx="0">
              <a:schemeClr val="accent1"/>
            </a:fillRef>
            <a:effectRef idx="1">
              <a:schemeClr val="accent1"/>
            </a:effectRef>
            <a:fontRef idx="minor">
              <a:schemeClr val="tx1"/>
            </a:fontRef>
          </p:style>
        </p:cxnSp>
        <p:sp>
          <p:nvSpPr>
            <p:cNvPr id="22" name="TextBox 21" hidden="1"/>
            <p:cNvSpPr txBox="1"/>
            <p:nvPr/>
          </p:nvSpPr>
          <p:spPr>
            <a:xfrm>
              <a:off x="1584830" y="2549951"/>
              <a:ext cx="1610282" cy="307777"/>
            </a:xfrm>
            <a:prstGeom prst="rect">
              <a:avLst/>
            </a:prstGeom>
            <a:noFill/>
          </p:spPr>
          <p:txBody>
            <a:bodyPr wrap="square" rtlCol="0">
              <a:spAutoFit/>
            </a:bodyPr>
            <a:lstStyle/>
            <a:p>
              <a:pPr algn="ctr"/>
              <a:r>
                <a:rPr lang="en-US" sz="1400" dirty="0" smtClean="0">
                  <a:solidFill>
                    <a:schemeClr val="bg1"/>
                  </a:solidFill>
                  <a:latin typeface="Montserrat Light"/>
                  <a:cs typeface="Montserrat Light"/>
                </a:rPr>
                <a:t>endorphin</a:t>
              </a:r>
              <a:endParaRPr lang="en-US" dirty="0">
                <a:solidFill>
                  <a:schemeClr val="bg1"/>
                </a:solidFill>
                <a:latin typeface="Montserrat Light"/>
                <a:cs typeface="Montserrat Light"/>
              </a:endParaRPr>
            </a:p>
          </p:txBody>
        </p:sp>
        <p:sp>
          <p:nvSpPr>
            <p:cNvPr id="24" name="TextBox 23" hidden="1"/>
            <p:cNvSpPr txBox="1"/>
            <p:nvPr/>
          </p:nvSpPr>
          <p:spPr>
            <a:xfrm>
              <a:off x="349752" y="3311952"/>
              <a:ext cx="979515" cy="523220"/>
            </a:xfrm>
            <a:prstGeom prst="rect">
              <a:avLst/>
            </a:prstGeom>
            <a:noFill/>
          </p:spPr>
          <p:txBody>
            <a:bodyPr wrap="square" rtlCol="0">
              <a:spAutoFit/>
            </a:bodyPr>
            <a:lstStyle/>
            <a:p>
              <a:pPr algn="ctr"/>
              <a:r>
                <a:rPr lang="en-US" sz="1400" dirty="0" smtClean="0">
                  <a:solidFill>
                    <a:schemeClr val="bg1"/>
                  </a:solidFill>
                  <a:latin typeface="Montserrat Light"/>
                  <a:cs typeface="Montserrat Light"/>
                </a:rPr>
                <a:t>opioid receptor</a:t>
              </a:r>
              <a:endParaRPr lang="en-US" dirty="0">
                <a:solidFill>
                  <a:schemeClr val="bg1"/>
                </a:solidFill>
                <a:latin typeface="Montserrat Light"/>
                <a:cs typeface="Montserrat Light"/>
              </a:endParaRPr>
            </a:p>
          </p:txBody>
        </p:sp>
        <p:cxnSp>
          <p:nvCxnSpPr>
            <p:cNvPr id="25" name="Straight Arrow Connector 24" hidden="1"/>
            <p:cNvCxnSpPr/>
            <p:nvPr/>
          </p:nvCxnSpPr>
          <p:spPr>
            <a:xfrm flipV="1">
              <a:off x="1217083" y="3311952"/>
              <a:ext cx="224368" cy="189010"/>
            </a:xfrm>
            <a:prstGeom prst="straightConnector1">
              <a:avLst/>
            </a:prstGeom>
            <a:ln>
              <a:solidFill>
                <a:schemeClr val="bg1"/>
              </a:solidFill>
              <a:tailEnd type="arrow"/>
            </a:ln>
            <a:effectLst/>
          </p:spPr>
          <p:style>
            <a:lnRef idx="2">
              <a:schemeClr val="accent1"/>
            </a:lnRef>
            <a:fillRef idx="0">
              <a:schemeClr val="accent1"/>
            </a:fillRef>
            <a:effectRef idx="1">
              <a:schemeClr val="accent1"/>
            </a:effectRef>
            <a:fontRef idx="minor">
              <a:schemeClr val="tx1"/>
            </a:fontRef>
          </p:style>
        </p:cxnSp>
      </p:grpSp>
      <p:grpSp>
        <p:nvGrpSpPr>
          <p:cNvPr id="18" name="Group 17"/>
          <p:cNvGrpSpPr/>
          <p:nvPr/>
        </p:nvGrpSpPr>
        <p:grpSpPr>
          <a:xfrm>
            <a:off x="274217" y="1853949"/>
            <a:ext cx="2926080" cy="2749296"/>
            <a:chOff x="317500" y="317500"/>
            <a:chExt cx="2926080" cy="2749296"/>
          </a:xfrm>
        </p:grpSpPr>
        <p:pic>
          <p:nvPicPr>
            <p:cNvPr id="16" name="PFE element 115" descr="q4WS9ZXG3ST867.png"/>
            <p:cNvPicPr>
              <a:picLocks/>
            </p:cNvPicPr>
            <p:nvPr/>
          </p:nvPicPr>
          <p:blipFill>
            <a:blip r:embed="rId9">
              <a:extLst>
                <a:ext uri="{28A0092B-C50C-407E-A947-70E740481C1C}">
                  <a14:useLocalDpi xmlns:a14="http://schemas.microsoft.com/office/drawing/2010/main"/>
                </a:ext>
              </a:extLst>
            </a:blip>
            <a:stretch>
              <a:fillRect/>
            </a:stretch>
          </p:blipFill>
          <p:spPr>
            <a:xfrm>
              <a:off x="317500" y="317500"/>
              <a:ext cx="2926080" cy="2749296"/>
            </a:xfrm>
            <a:prstGeom prst="rect">
              <a:avLst/>
            </a:prstGeom>
          </p:spPr>
        </p:pic>
        <p:sp>
          <p:nvSpPr>
            <p:cNvPr id="17" name="Shape_7"/>
            <p:cNvSpPr/>
            <p:nvPr/>
          </p:nvSpPr>
          <p:spPr>
            <a:xfrm>
              <a:off x="317500" y="317500"/>
              <a:ext cx="2926080" cy="2749296"/>
            </a:xfrm>
            <a:prstGeom prst="rect">
              <a:avLst/>
            </a:prstGeom>
            <a:gradFill flip="none" rotWithShape="1">
              <a:gsLst>
                <a:gs pos="0">
                  <a:schemeClr val="accent1">
                    <a:tint val="100000"/>
                    <a:shade val="100000"/>
                    <a:satMod val="130000"/>
                    <a:alpha val="0"/>
                  </a:schemeClr>
                </a:gs>
                <a:gs pos="100000">
                  <a:schemeClr val="accent1">
                    <a:tint val="50000"/>
                    <a:shade val="100000"/>
                    <a:satMod val="350000"/>
                    <a:alpha val="0"/>
                  </a:schemeClr>
                </a:gs>
              </a:gsLst>
              <a:lin ang="16200000" scaled="0"/>
              <a:tileRect/>
            </a:gradFill>
            <a:ln w="9525" cap="flat" cmpd="sng" algn="ctr">
              <a:solidFill>
                <a:schemeClr val="accent1">
                  <a:shade val="95000"/>
                  <a:satMod val="105000"/>
                  <a:alpha val="0"/>
                </a:schemeClr>
              </a:solidFill>
              <a:prstDash val="solid"/>
              <a:round/>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26" name="pfehide116" hidden="1"/>
          <p:cNvGrpSpPr/>
          <p:nvPr/>
        </p:nvGrpSpPr>
        <p:grpSpPr>
          <a:xfrm>
            <a:off x="2870200" y="1873931"/>
            <a:ext cx="3068112" cy="2743200"/>
            <a:chOff x="2870200" y="1873931"/>
            <a:chExt cx="3068112" cy="2743200"/>
          </a:xfrm>
        </p:grpSpPr>
        <p:pic>
          <p:nvPicPr>
            <p:cNvPr id="5" name="Picture 4" descr="slide11_image2.jpg" hidden="1"/>
            <p:cNvPicPr>
              <a:picLocks noChangeAspect="1"/>
            </p:cNvPicPr>
            <p:nvPr/>
          </p:nvPicPr>
          <p:blipFill>
            <a:blip r:embed="rId10">
              <a:extLst>
                <a:ext uri="{28A0092B-C50C-407E-A947-70E740481C1C}">
                  <a14:useLocalDpi xmlns:a14="http://schemas.microsoft.com/office/drawing/2010/main"/>
                </a:ext>
              </a:extLst>
            </a:blip>
            <a:stretch>
              <a:fillRect/>
            </a:stretch>
          </p:blipFill>
          <p:spPr>
            <a:xfrm>
              <a:off x="3195112" y="1873931"/>
              <a:ext cx="2743200" cy="2743200"/>
            </a:xfrm>
            <a:prstGeom prst="rect">
              <a:avLst/>
            </a:prstGeom>
          </p:spPr>
        </p:pic>
        <p:sp>
          <p:nvSpPr>
            <p:cNvPr id="27" name="TextBox 26" hidden="1"/>
            <p:cNvSpPr txBox="1"/>
            <p:nvPr/>
          </p:nvSpPr>
          <p:spPr>
            <a:xfrm>
              <a:off x="4886830" y="3877507"/>
              <a:ext cx="979515" cy="523220"/>
            </a:xfrm>
            <a:prstGeom prst="rect">
              <a:avLst/>
            </a:prstGeom>
            <a:noFill/>
          </p:spPr>
          <p:txBody>
            <a:bodyPr wrap="square" rtlCol="0">
              <a:spAutoFit/>
            </a:bodyPr>
            <a:lstStyle/>
            <a:p>
              <a:pPr algn="ctr"/>
              <a:r>
                <a:rPr lang="en-US" sz="1400" dirty="0" smtClean="0">
                  <a:solidFill>
                    <a:schemeClr val="bg1"/>
                  </a:solidFill>
                  <a:latin typeface="Montserrat Light"/>
                  <a:cs typeface="Montserrat Light"/>
                </a:rPr>
                <a:t>opioid receptor</a:t>
              </a:r>
              <a:endParaRPr lang="en-US" dirty="0">
                <a:solidFill>
                  <a:schemeClr val="bg1"/>
                </a:solidFill>
                <a:latin typeface="Montserrat Light"/>
                <a:cs typeface="Montserrat Light"/>
              </a:endParaRPr>
            </a:p>
          </p:txBody>
        </p:sp>
        <p:cxnSp>
          <p:nvCxnSpPr>
            <p:cNvPr id="28" name="Straight Arrow Connector 27" hidden="1"/>
            <p:cNvCxnSpPr/>
            <p:nvPr/>
          </p:nvCxnSpPr>
          <p:spPr>
            <a:xfrm flipV="1">
              <a:off x="3637493" y="3929677"/>
              <a:ext cx="224368" cy="189010"/>
            </a:xfrm>
            <a:prstGeom prst="straightConnector1">
              <a:avLst/>
            </a:prstGeom>
            <a:ln>
              <a:solidFill>
                <a:schemeClr val="bg1"/>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29" name="Straight Arrow Connector 28" hidden="1"/>
            <p:cNvCxnSpPr/>
            <p:nvPr/>
          </p:nvCxnSpPr>
          <p:spPr>
            <a:xfrm flipH="1" flipV="1">
              <a:off x="4861429" y="3929676"/>
              <a:ext cx="182033" cy="189011"/>
            </a:xfrm>
            <a:prstGeom prst="straightConnector1">
              <a:avLst/>
            </a:prstGeom>
            <a:ln>
              <a:solidFill>
                <a:schemeClr val="bg1"/>
              </a:solidFill>
              <a:tailEnd type="arrow"/>
            </a:ln>
            <a:effectLst/>
          </p:spPr>
          <p:style>
            <a:lnRef idx="2">
              <a:schemeClr val="accent1"/>
            </a:lnRef>
            <a:fillRef idx="0">
              <a:schemeClr val="accent1"/>
            </a:fillRef>
            <a:effectRef idx="1">
              <a:schemeClr val="accent1"/>
            </a:effectRef>
            <a:fontRef idx="minor">
              <a:schemeClr val="tx1"/>
            </a:fontRef>
          </p:style>
        </p:cxnSp>
        <p:sp>
          <p:nvSpPr>
            <p:cNvPr id="30" name="TextBox 29" hidden="1"/>
            <p:cNvSpPr txBox="1"/>
            <p:nvPr/>
          </p:nvSpPr>
          <p:spPr>
            <a:xfrm>
              <a:off x="2870200" y="4086303"/>
              <a:ext cx="1610282" cy="307777"/>
            </a:xfrm>
            <a:prstGeom prst="rect">
              <a:avLst/>
            </a:prstGeom>
            <a:noFill/>
          </p:spPr>
          <p:txBody>
            <a:bodyPr wrap="square" rtlCol="0">
              <a:spAutoFit/>
            </a:bodyPr>
            <a:lstStyle/>
            <a:p>
              <a:pPr algn="ctr"/>
              <a:r>
                <a:rPr lang="en-US" sz="1400" dirty="0" smtClean="0">
                  <a:solidFill>
                    <a:schemeClr val="bg1"/>
                  </a:solidFill>
                  <a:latin typeface="Montserrat Light"/>
                  <a:cs typeface="Montserrat Light"/>
                </a:rPr>
                <a:t>opioid</a:t>
              </a:r>
              <a:endParaRPr lang="en-US" dirty="0">
                <a:solidFill>
                  <a:schemeClr val="bg1"/>
                </a:solidFill>
                <a:latin typeface="Montserrat Light"/>
                <a:cs typeface="Montserrat Light"/>
              </a:endParaRPr>
            </a:p>
          </p:txBody>
        </p:sp>
      </p:grpSp>
      <p:grpSp>
        <p:nvGrpSpPr>
          <p:cNvPr id="32" name="Group 31"/>
          <p:cNvGrpSpPr/>
          <p:nvPr/>
        </p:nvGrpSpPr>
        <p:grpSpPr>
          <a:xfrm>
            <a:off x="2865016" y="1870883"/>
            <a:ext cx="3078480" cy="2749296"/>
            <a:chOff x="317500" y="317500"/>
            <a:chExt cx="3078480" cy="2749296"/>
          </a:xfrm>
        </p:grpSpPr>
        <p:pic>
          <p:nvPicPr>
            <p:cNvPr id="19" name="PFE element 116" descr="q4WS9ZXG3ST868.png"/>
            <p:cNvPicPr>
              <a:picLocks/>
            </p:cNvPicPr>
            <p:nvPr/>
          </p:nvPicPr>
          <p:blipFill>
            <a:blip r:embed="rId11">
              <a:extLst>
                <a:ext uri="{28A0092B-C50C-407E-A947-70E740481C1C}">
                  <a14:useLocalDpi xmlns:a14="http://schemas.microsoft.com/office/drawing/2010/main"/>
                </a:ext>
              </a:extLst>
            </a:blip>
            <a:stretch>
              <a:fillRect/>
            </a:stretch>
          </p:blipFill>
          <p:spPr>
            <a:xfrm>
              <a:off x="317500" y="317500"/>
              <a:ext cx="3078480" cy="2749296"/>
            </a:xfrm>
            <a:prstGeom prst="rect">
              <a:avLst/>
            </a:prstGeom>
          </p:spPr>
        </p:pic>
        <p:sp>
          <p:nvSpPr>
            <p:cNvPr id="31" name="Shape_8"/>
            <p:cNvSpPr/>
            <p:nvPr/>
          </p:nvSpPr>
          <p:spPr>
            <a:xfrm>
              <a:off x="317500" y="317500"/>
              <a:ext cx="3078480" cy="2749296"/>
            </a:xfrm>
            <a:prstGeom prst="rect">
              <a:avLst/>
            </a:prstGeom>
            <a:gradFill flip="none" rotWithShape="1">
              <a:gsLst>
                <a:gs pos="0">
                  <a:schemeClr val="accent1">
                    <a:tint val="100000"/>
                    <a:shade val="100000"/>
                    <a:satMod val="130000"/>
                    <a:alpha val="0"/>
                  </a:schemeClr>
                </a:gs>
                <a:gs pos="100000">
                  <a:schemeClr val="accent1">
                    <a:tint val="50000"/>
                    <a:shade val="100000"/>
                    <a:satMod val="350000"/>
                    <a:alpha val="0"/>
                  </a:schemeClr>
                </a:gs>
              </a:gsLst>
              <a:lin ang="16200000" scaled="0"/>
              <a:tileRect/>
            </a:gradFill>
            <a:ln w="9525" cap="flat" cmpd="sng" algn="ctr">
              <a:solidFill>
                <a:schemeClr val="accent1">
                  <a:shade val="95000"/>
                  <a:satMod val="105000"/>
                  <a:alpha val="0"/>
                </a:schemeClr>
              </a:solidFill>
              <a:prstDash val="solid"/>
              <a:round/>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dissolve">
                                      <p:cBhvr>
                                        <p:cTn id="7" dur="1000"/>
                                        <p:tgtEl>
                                          <p:spTgt spid="18"/>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32"/>
                                        </p:tgtEl>
                                        <p:attrNameLst>
                                          <p:attrName>style.visibility</p:attrName>
                                        </p:attrNameLst>
                                      </p:cBhvr>
                                      <p:to>
                                        <p:strVal val="visible"/>
                                      </p:to>
                                    </p:set>
                                    <p:animEffect transition="in" filter="dissolve">
                                      <p:cBhvr>
                                        <p:cTn id="12" dur="1000"/>
                                        <p:tgtEl>
                                          <p:spTgt spid="32"/>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dissolve">
                                      <p:cBhvr>
                                        <p:cTn id="17" dur="10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nodeType="click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dissolve">
                                      <p:cBhvr>
                                        <p:cTn id="22" dur="1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79"/>
        <p:cNvGrpSpPr/>
        <p:nvPr/>
      </p:nvGrpSpPr>
      <p:grpSpPr>
        <a:xfrm>
          <a:off x="0" y="0"/>
          <a:ext cx="0" cy="0"/>
          <a:chOff x="0" y="0"/>
          <a:chExt cx="0" cy="0"/>
        </a:xfrm>
      </p:grpSpPr>
      <p:pic>
        <p:nvPicPr>
          <p:cNvPr id="4" name="PFE element 117" descr="q4WS9ZXG3ST869.png"/>
          <p:cNvPicPr>
            <a:picLocks/>
          </p:cNvPicPr>
          <p:nvPr/>
        </p:nvPicPr>
        <p:blipFill>
          <a:blip r:embed="rId3">
            <a:extLst>
              <a:ext uri="{28A0092B-C50C-407E-A947-70E740481C1C}">
                <a14:useLocalDpi xmlns:a14="http://schemas.microsoft.com/office/drawing/2010/main"/>
              </a:ext>
            </a:extLst>
          </a:blip>
          <a:stretch>
            <a:fillRect/>
          </a:stretch>
        </p:blipFill>
        <p:spPr>
          <a:xfrm>
            <a:off x="497682" y="1331438"/>
            <a:ext cx="5791200" cy="5529072"/>
          </a:xfrm>
          <a:prstGeom prst="rect">
            <a:avLst/>
          </a:prstGeom>
        </p:spPr>
      </p:pic>
      <p:pic>
        <p:nvPicPr>
          <p:cNvPr id="10" name="PFE element 118" descr="q4WS9ZXG3ST870.png"/>
          <p:cNvPicPr>
            <a:picLocks/>
          </p:cNvPicPr>
          <p:nvPr/>
        </p:nvPicPr>
        <p:blipFill>
          <a:blip r:embed="rId4">
            <a:extLst>
              <a:ext uri="{28A0092B-C50C-407E-A947-70E740481C1C}">
                <a14:useLocalDpi xmlns:a14="http://schemas.microsoft.com/office/drawing/2010/main"/>
              </a:ext>
            </a:extLst>
          </a:blip>
          <a:stretch>
            <a:fillRect/>
          </a:stretch>
        </p:blipFill>
        <p:spPr>
          <a:xfrm>
            <a:off x="153163" y="6352985"/>
            <a:ext cx="707136" cy="371856"/>
          </a:xfrm>
          <a:prstGeom prst="rect">
            <a:avLst/>
          </a:prstGeom>
        </p:spPr>
      </p:pic>
      <p:pic>
        <p:nvPicPr>
          <p:cNvPr id="11" name="PFE element 119" descr="q4WS9ZXG3ST871.png"/>
          <p:cNvPicPr>
            <a:picLocks/>
          </p:cNvPicPr>
          <p:nvPr/>
        </p:nvPicPr>
        <p:blipFill>
          <a:blip r:embed="rId5">
            <a:extLst>
              <a:ext uri="{28A0092B-C50C-407E-A947-70E740481C1C}">
                <a14:useLocalDpi xmlns:a14="http://schemas.microsoft.com/office/drawing/2010/main"/>
              </a:ext>
            </a:extLst>
          </a:blip>
          <a:stretch>
            <a:fillRect/>
          </a:stretch>
        </p:blipFill>
        <p:spPr>
          <a:xfrm>
            <a:off x="1821912" y="6352202"/>
            <a:ext cx="4187952" cy="371856"/>
          </a:xfrm>
          <a:prstGeom prst="rect">
            <a:avLst/>
          </a:prstGeom>
        </p:spPr>
      </p:pic>
      <p:sp>
        <p:nvSpPr>
          <p:cNvPr id="7" name="Rectangle 6"/>
          <p:cNvSpPr/>
          <p:nvPr/>
        </p:nvSpPr>
        <p:spPr>
          <a:xfrm>
            <a:off x="0" y="0"/>
            <a:ext cx="9144000" cy="1577597"/>
          </a:xfrm>
          <a:prstGeom prst="rect">
            <a:avLst/>
          </a:prstGeom>
          <a:solidFill>
            <a:srgbClr val="15284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2" name="PFE element 121" descr="q4WS9ZXG3ST872.png"/>
          <p:cNvPicPr>
            <a:picLocks/>
          </p:cNvPicPr>
          <p:nvPr/>
        </p:nvPicPr>
        <p:blipFill>
          <a:blip r:embed="rId6">
            <a:extLst>
              <a:ext uri="{28A0092B-C50C-407E-A947-70E740481C1C}">
                <a14:useLocalDpi xmlns:a14="http://schemas.microsoft.com/office/drawing/2010/main"/>
              </a:ext>
            </a:extLst>
          </a:blip>
          <a:stretch>
            <a:fillRect/>
          </a:stretch>
        </p:blipFill>
        <p:spPr>
          <a:xfrm>
            <a:off x="0" y="262124"/>
            <a:ext cx="9144000" cy="1030224"/>
          </a:xfrm>
          <a:prstGeom prst="rect">
            <a:avLst/>
          </a:prstGeom>
        </p:spPr>
      </p:pic>
      <p:cxnSp>
        <p:nvCxnSpPr>
          <p:cNvPr id="9" name="Straight Connector 8"/>
          <p:cNvCxnSpPr/>
          <p:nvPr/>
        </p:nvCxnSpPr>
        <p:spPr>
          <a:xfrm>
            <a:off x="1061539" y="1091928"/>
            <a:ext cx="2469061" cy="10160"/>
          </a:xfrm>
          <a:prstGeom prst="line">
            <a:avLst/>
          </a:prstGeom>
          <a:ln w="28575" cmpd="sng">
            <a:solidFill>
              <a:srgbClr val="66CCCC"/>
            </a:solidFill>
            <a:prstDash val="dot"/>
          </a:ln>
          <a:effectLst/>
        </p:spPr>
        <p:style>
          <a:lnRef idx="2">
            <a:schemeClr val="accent1"/>
          </a:lnRef>
          <a:fillRef idx="0">
            <a:schemeClr val="accent1"/>
          </a:fillRef>
          <a:effectRef idx="1">
            <a:schemeClr val="accent1"/>
          </a:effectRef>
          <a:fontRef idx="minor">
            <a:schemeClr val="tx1"/>
          </a:fontRef>
        </p:style>
      </p:cxnSp>
      <p:pic>
        <p:nvPicPr>
          <p:cNvPr id="6" name="Picture 5" descr="shutterstock_102046420_body_edit.jpg"/>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372534" y="2057397"/>
            <a:ext cx="8419066" cy="3631642"/>
          </a:xfrm>
          <a:prstGeom prst="rect">
            <a:avLst/>
          </a:prstGeom>
        </p:spPr>
      </p:pic>
      <p:sp>
        <p:nvSpPr>
          <p:cNvPr id="13" name="pfehide124" hidden="1"/>
          <p:cNvSpPr txBox="1"/>
          <p:nvPr/>
        </p:nvSpPr>
        <p:spPr>
          <a:xfrm>
            <a:off x="247953" y="5750721"/>
            <a:ext cx="1610282" cy="307777"/>
          </a:xfrm>
          <a:prstGeom prst="rect">
            <a:avLst/>
          </a:prstGeom>
          <a:noFill/>
        </p:spPr>
        <p:txBody>
          <a:bodyPr wrap="square" rtlCol="0">
            <a:spAutoFit/>
          </a:bodyPr>
          <a:lstStyle/>
          <a:p>
            <a:pPr algn="ctr"/>
            <a:r>
              <a:rPr lang="en-US" sz="1400" dirty="0" smtClean="0">
                <a:solidFill>
                  <a:srgbClr val="15284B"/>
                </a:solidFill>
                <a:latin typeface="Montserrat Light"/>
                <a:cs typeface="Montserrat Light"/>
              </a:rPr>
              <a:t>Circulatory</a:t>
            </a:r>
            <a:endParaRPr lang="en-US" dirty="0">
              <a:solidFill>
                <a:srgbClr val="15284B"/>
              </a:solidFill>
              <a:latin typeface="Montserrat Light"/>
              <a:cs typeface="Montserrat Light"/>
            </a:endParaRPr>
          </a:p>
        </p:txBody>
      </p:sp>
      <p:grpSp>
        <p:nvGrpSpPr>
          <p:cNvPr id="21" name="Group 20"/>
          <p:cNvGrpSpPr/>
          <p:nvPr/>
        </p:nvGrpSpPr>
        <p:grpSpPr>
          <a:xfrm>
            <a:off x="245374" y="5749161"/>
            <a:ext cx="1615440" cy="310896"/>
            <a:chOff x="317500" y="317499"/>
            <a:chExt cx="1615440" cy="310896"/>
          </a:xfrm>
        </p:grpSpPr>
        <p:pic>
          <p:nvPicPr>
            <p:cNvPr id="19" name="PFE element 124" descr="q4WS9ZXG3ST873.png"/>
            <p:cNvPicPr>
              <a:picLocks/>
            </p:cNvPicPr>
            <p:nvPr/>
          </p:nvPicPr>
          <p:blipFill>
            <a:blip r:embed="rId8">
              <a:extLst>
                <a:ext uri="{28A0092B-C50C-407E-A947-70E740481C1C}">
                  <a14:useLocalDpi xmlns:a14="http://schemas.microsoft.com/office/drawing/2010/main"/>
                </a:ext>
              </a:extLst>
            </a:blip>
            <a:stretch>
              <a:fillRect/>
            </a:stretch>
          </p:blipFill>
          <p:spPr>
            <a:xfrm>
              <a:off x="317500" y="317499"/>
              <a:ext cx="1615440" cy="310896"/>
            </a:xfrm>
            <a:prstGeom prst="rect">
              <a:avLst/>
            </a:prstGeom>
          </p:spPr>
        </p:pic>
        <p:sp>
          <p:nvSpPr>
            <p:cNvPr id="20" name="Shape_9"/>
            <p:cNvSpPr/>
            <p:nvPr/>
          </p:nvSpPr>
          <p:spPr>
            <a:xfrm>
              <a:off x="317500" y="317499"/>
              <a:ext cx="1615440" cy="310896"/>
            </a:xfrm>
            <a:prstGeom prst="rect">
              <a:avLst/>
            </a:prstGeom>
            <a:gradFill flip="none" rotWithShape="1">
              <a:gsLst>
                <a:gs pos="0">
                  <a:schemeClr val="accent1">
                    <a:tint val="100000"/>
                    <a:shade val="100000"/>
                    <a:satMod val="130000"/>
                    <a:alpha val="0"/>
                  </a:schemeClr>
                </a:gs>
                <a:gs pos="100000">
                  <a:schemeClr val="accent1">
                    <a:tint val="50000"/>
                    <a:shade val="100000"/>
                    <a:satMod val="350000"/>
                    <a:alpha val="0"/>
                  </a:schemeClr>
                </a:gs>
              </a:gsLst>
              <a:lin ang="16200000" scaled="0"/>
              <a:tileRect/>
            </a:gradFill>
            <a:ln w="9525" cap="flat" cmpd="sng" algn="ctr">
              <a:solidFill>
                <a:schemeClr val="accent1">
                  <a:shade val="95000"/>
                  <a:satMod val="105000"/>
                  <a:alpha val="0"/>
                </a:schemeClr>
              </a:solidFill>
              <a:prstDash val="solid"/>
              <a:round/>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14" name="pfehide125" hidden="1"/>
          <p:cNvSpPr txBox="1"/>
          <p:nvPr/>
        </p:nvSpPr>
        <p:spPr>
          <a:xfrm>
            <a:off x="1661885" y="5742252"/>
            <a:ext cx="1610282" cy="307777"/>
          </a:xfrm>
          <a:prstGeom prst="rect">
            <a:avLst/>
          </a:prstGeom>
          <a:noFill/>
        </p:spPr>
        <p:txBody>
          <a:bodyPr wrap="square" rtlCol="0">
            <a:spAutoFit/>
          </a:bodyPr>
          <a:lstStyle/>
          <a:p>
            <a:pPr algn="ctr"/>
            <a:r>
              <a:rPr lang="en-US" sz="1400" dirty="0" smtClean="0">
                <a:solidFill>
                  <a:srgbClr val="15284B"/>
                </a:solidFill>
                <a:latin typeface="Montserrat Light"/>
                <a:cs typeface="Montserrat Light"/>
              </a:rPr>
              <a:t>Nervous</a:t>
            </a:r>
            <a:endParaRPr lang="en-US" dirty="0">
              <a:solidFill>
                <a:srgbClr val="15284B"/>
              </a:solidFill>
              <a:latin typeface="Montserrat Light"/>
              <a:cs typeface="Montserrat Light"/>
            </a:endParaRPr>
          </a:p>
        </p:txBody>
      </p:sp>
      <p:grpSp>
        <p:nvGrpSpPr>
          <p:cNvPr id="24" name="Group 23"/>
          <p:cNvGrpSpPr/>
          <p:nvPr/>
        </p:nvGrpSpPr>
        <p:grpSpPr>
          <a:xfrm>
            <a:off x="1659306" y="5737644"/>
            <a:ext cx="1615440" cy="316992"/>
            <a:chOff x="317500" y="317499"/>
            <a:chExt cx="1615440" cy="316992"/>
          </a:xfrm>
        </p:grpSpPr>
        <p:pic>
          <p:nvPicPr>
            <p:cNvPr id="22" name="PFE element 125" descr="q4WS9ZXG3ST874.png"/>
            <p:cNvPicPr>
              <a:picLocks/>
            </p:cNvPicPr>
            <p:nvPr/>
          </p:nvPicPr>
          <p:blipFill>
            <a:blip r:embed="rId9">
              <a:extLst>
                <a:ext uri="{28A0092B-C50C-407E-A947-70E740481C1C}">
                  <a14:useLocalDpi xmlns:a14="http://schemas.microsoft.com/office/drawing/2010/main"/>
                </a:ext>
              </a:extLst>
            </a:blip>
            <a:stretch>
              <a:fillRect/>
            </a:stretch>
          </p:blipFill>
          <p:spPr>
            <a:xfrm>
              <a:off x="317500" y="317499"/>
              <a:ext cx="1615440" cy="316992"/>
            </a:xfrm>
            <a:prstGeom prst="rect">
              <a:avLst/>
            </a:prstGeom>
          </p:spPr>
        </p:pic>
        <p:sp>
          <p:nvSpPr>
            <p:cNvPr id="23" name="Shape_10"/>
            <p:cNvSpPr/>
            <p:nvPr/>
          </p:nvSpPr>
          <p:spPr>
            <a:xfrm>
              <a:off x="317500" y="317499"/>
              <a:ext cx="1615440" cy="316992"/>
            </a:xfrm>
            <a:prstGeom prst="rect">
              <a:avLst/>
            </a:prstGeom>
            <a:gradFill flip="none" rotWithShape="1">
              <a:gsLst>
                <a:gs pos="0">
                  <a:schemeClr val="accent1">
                    <a:tint val="100000"/>
                    <a:shade val="100000"/>
                    <a:satMod val="130000"/>
                    <a:alpha val="0"/>
                  </a:schemeClr>
                </a:gs>
                <a:gs pos="100000">
                  <a:schemeClr val="accent1">
                    <a:tint val="50000"/>
                    <a:shade val="100000"/>
                    <a:satMod val="350000"/>
                    <a:alpha val="0"/>
                  </a:schemeClr>
                </a:gs>
              </a:gsLst>
              <a:lin ang="16200000" scaled="0"/>
              <a:tileRect/>
            </a:gradFill>
            <a:ln w="9525" cap="flat" cmpd="sng" algn="ctr">
              <a:solidFill>
                <a:schemeClr val="accent1">
                  <a:shade val="95000"/>
                  <a:satMod val="105000"/>
                  <a:alpha val="0"/>
                </a:schemeClr>
              </a:solidFill>
              <a:prstDash val="solid"/>
              <a:round/>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15" name="pfehide126" hidden="1"/>
          <p:cNvSpPr txBox="1"/>
          <p:nvPr/>
        </p:nvSpPr>
        <p:spPr>
          <a:xfrm>
            <a:off x="3084285" y="5742252"/>
            <a:ext cx="1610282" cy="307777"/>
          </a:xfrm>
          <a:prstGeom prst="rect">
            <a:avLst/>
          </a:prstGeom>
          <a:noFill/>
        </p:spPr>
        <p:txBody>
          <a:bodyPr wrap="square" rtlCol="0">
            <a:spAutoFit/>
          </a:bodyPr>
          <a:lstStyle/>
          <a:p>
            <a:pPr algn="ctr"/>
            <a:r>
              <a:rPr lang="en-US" sz="1400" dirty="0" smtClean="0">
                <a:solidFill>
                  <a:srgbClr val="15284B"/>
                </a:solidFill>
                <a:latin typeface="Montserrat Light"/>
                <a:cs typeface="Montserrat Light"/>
              </a:rPr>
              <a:t>Respiratory</a:t>
            </a:r>
            <a:endParaRPr lang="en-US" dirty="0">
              <a:solidFill>
                <a:srgbClr val="15284B"/>
              </a:solidFill>
              <a:latin typeface="Montserrat Light"/>
              <a:cs typeface="Montserrat Light"/>
            </a:endParaRPr>
          </a:p>
        </p:txBody>
      </p:sp>
      <p:grpSp>
        <p:nvGrpSpPr>
          <p:cNvPr id="27" name="Group 26"/>
          <p:cNvGrpSpPr/>
          <p:nvPr/>
        </p:nvGrpSpPr>
        <p:grpSpPr>
          <a:xfrm>
            <a:off x="3078658" y="5737644"/>
            <a:ext cx="1621536" cy="316992"/>
            <a:chOff x="317500" y="317499"/>
            <a:chExt cx="1621536" cy="316992"/>
          </a:xfrm>
        </p:grpSpPr>
        <p:pic>
          <p:nvPicPr>
            <p:cNvPr id="25" name="PFE element 126" descr="q4WS9ZXG3ST875.png"/>
            <p:cNvPicPr>
              <a:picLocks/>
            </p:cNvPicPr>
            <p:nvPr/>
          </p:nvPicPr>
          <p:blipFill>
            <a:blip r:embed="rId10">
              <a:extLst>
                <a:ext uri="{28A0092B-C50C-407E-A947-70E740481C1C}">
                  <a14:useLocalDpi xmlns:a14="http://schemas.microsoft.com/office/drawing/2010/main"/>
                </a:ext>
              </a:extLst>
            </a:blip>
            <a:stretch>
              <a:fillRect/>
            </a:stretch>
          </p:blipFill>
          <p:spPr>
            <a:xfrm>
              <a:off x="317500" y="317499"/>
              <a:ext cx="1621536" cy="316992"/>
            </a:xfrm>
            <a:prstGeom prst="rect">
              <a:avLst/>
            </a:prstGeom>
          </p:spPr>
        </p:pic>
        <p:sp>
          <p:nvSpPr>
            <p:cNvPr id="26" name="Shape_11"/>
            <p:cNvSpPr/>
            <p:nvPr/>
          </p:nvSpPr>
          <p:spPr>
            <a:xfrm>
              <a:off x="317500" y="317499"/>
              <a:ext cx="1621536" cy="316992"/>
            </a:xfrm>
            <a:prstGeom prst="rect">
              <a:avLst/>
            </a:prstGeom>
            <a:gradFill flip="none" rotWithShape="1">
              <a:gsLst>
                <a:gs pos="0">
                  <a:schemeClr val="accent1">
                    <a:tint val="100000"/>
                    <a:shade val="100000"/>
                    <a:satMod val="130000"/>
                    <a:alpha val="0"/>
                  </a:schemeClr>
                </a:gs>
                <a:gs pos="100000">
                  <a:schemeClr val="accent1">
                    <a:tint val="50000"/>
                    <a:shade val="100000"/>
                    <a:satMod val="350000"/>
                    <a:alpha val="0"/>
                  </a:schemeClr>
                </a:gs>
              </a:gsLst>
              <a:lin ang="16200000" scaled="0"/>
              <a:tileRect/>
            </a:gradFill>
            <a:ln w="9525" cap="flat" cmpd="sng" algn="ctr">
              <a:solidFill>
                <a:schemeClr val="accent1">
                  <a:shade val="95000"/>
                  <a:satMod val="105000"/>
                  <a:alpha val="0"/>
                </a:schemeClr>
              </a:solidFill>
              <a:prstDash val="solid"/>
              <a:round/>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16" name="pfehide127" hidden="1"/>
          <p:cNvSpPr txBox="1"/>
          <p:nvPr/>
        </p:nvSpPr>
        <p:spPr>
          <a:xfrm>
            <a:off x="4481284" y="5734351"/>
            <a:ext cx="1610282" cy="307777"/>
          </a:xfrm>
          <a:prstGeom prst="rect">
            <a:avLst/>
          </a:prstGeom>
          <a:noFill/>
        </p:spPr>
        <p:txBody>
          <a:bodyPr wrap="square" rtlCol="0">
            <a:spAutoFit/>
          </a:bodyPr>
          <a:lstStyle/>
          <a:p>
            <a:pPr algn="ctr"/>
            <a:r>
              <a:rPr lang="en-US" sz="1400" dirty="0" smtClean="0">
                <a:solidFill>
                  <a:srgbClr val="15284B"/>
                </a:solidFill>
                <a:latin typeface="Montserrat Light"/>
                <a:cs typeface="Montserrat Light"/>
              </a:rPr>
              <a:t>Digestive</a:t>
            </a:r>
            <a:endParaRPr lang="en-US" dirty="0">
              <a:solidFill>
                <a:srgbClr val="15284B"/>
              </a:solidFill>
              <a:latin typeface="Montserrat Light"/>
              <a:cs typeface="Montserrat Light"/>
            </a:endParaRPr>
          </a:p>
        </p:txBody>
      </p:sp>
      <p:grpSp>
        <p:nvGrpSpPr>
          <p:cNvPr id="30" name="Group 29"/>
          <p:cNvGrpSpPr/>
          <p:nvPr/>
        </p:nvGrpSpPr>
        <p:grpSpPr>
          <a:xfrm>
            <a:off x="4478705" y="5729744"/>
            <a:ext cx="1615440" cy="316992"/>
            <a:chOff x="317500" y="317499"/>
            <a:chExt cx="1615440" cy="316992"/>
          </a:xfrm>
        </p:grpSpPr>
        <p:pic>
          <p:nvPicPr>
            <p:cNvPr id="28" name="PFE element 127" descr="q4WS9ZXG3ST876.png"/>
            <p:cNvPicPr>
              <a:picLocks/>
            </p:cNvPicPr>
            <p:nvPr/>
          </p:nvPicPr>
          <p:blipFill>
            <a:blip r:embed="rId11">
              <a:extLst>
                <a:ext uri="{28A0092B-C50C-407E-A947-70E740481C1C}">
                  <a14:useLocalDpi xmlns:a14="http://schemas.microsoft.com/office/drawing/2010/main"/>
                </a:ext>
              </a:extLst>
            </a:blip>
            <a:stretch>
              <a:fillRect/>
            </a:stretch>
          </p:blipFill>
          <p:spPr>
            <a:xfrm>
              <a:off x="317500" y="317499"/>
              <a:ext cx="1615440" cy="316992"/>
            </a:xfrm>
            <a:prstGeom prst="rect">
              <a:avLst/>
            </a:prstGeom>
          </p:spPr>
        </p:pic>
        <p:sp>
          <p:nvSpPr>
            <p:cNvPr id="29" name="Shape_12"/>
            <p:cNvSpPr/>
            <p:nvPr/>
          </p:nvSpPr>
          <p:spPr>
            <a:xfrm>
              <a:off x="317500" y="317499"/>
              <a:ext cx="1615440" cy="316992"/>
            </a:xfrm>
            <a:prstGeom prst="rect">
              <a:avLst/>
            </a:prstGeom>
            <a:gradFill flip="none" rotWithShape="1">
              <a:gsLst>
                <a:gs pos="0">
                  <a:schemeClr val="accent1">
                    <a:tint val="100000"/>
                    <a:shade val="100000"/>
                    <a:satMod val="130000"/>
                    <a:alpha val="0"/>
                  </a:schemeClr>
                </a:gs>
                <a:gs pos="100000">
                  <a:schemeClr val="accent1">
                    <a:tint val="50000"/>
                    <a:shade val="100000"/>
                    <a:satMod val="350000"/>
                    <a:alpha val="0"/>
                  </a:schemeClr>
                </a:gs>
              </a:gsLst>
              <a:lin ang="16200000" scaled="0"/>
              <a:tileRect/>
            </a:gradFill>
            <a:ln w="9525" cap="flat" cmpd="sng" algn="ctr">
              <a:solidFill>
                <a:schemeClr val="accent1">
                  <a:shade val="95000"/>
                  <a:satMod val="105000"/>
                  <a:alpha val="0"/>
                </a:schemeClr>
              </a:solidFill>
              <a:prstDash val="solid"/>
              <a:round/>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17" name="pfehide128" hidden="1"/>
          <p:cNvSpPr txBox="1"/>
          <p:nvPr/>
        </p:nvSpPr>
        <p:spPr>
          <a:xfrm>
            <a:off x="6125434" y="5748303"/>
            <a:ext cx="1123649" cy="307777"/>
          </a:xfrm>
          <a:prstGeom prst="rect">
            <a:avLst/>
          </a:prstGeom>
          <a:noFill/>
        </p:spPr>
        <p:txBody>
          <a:bodyPr wrap="square" rtlCol="0">
            <a:spAutoFit/>
          </a:bodyPr>
          <a:lstStyle/>
          <a:p>
            <a:pPr algn="ctr"/>
            <a:r>
              <a:rPr lang="en-US" sz="1400" dirty="0" smtClean="0">
                <a:solidFill>
                  <a:srgbClr val="15284B"/>
                </a:solidFill>
                <a:latin typeface="Montserrat Light"/>
                <a:cs typeface="Montserrat Light"/>
              </a:rPr>
              <a:t>Skeletal</a:t>
            </a:r>
            <a:endParaRPr lang="en-US" dirty="0">
              <a:solidFill>
                <a:srgbClr val="15284B"/>
              </a:solidFill>
              <a:latin typeface="Montserrat Light"/>
              <a:cs typeface="Montserrat Light"/>
            </a:endParaRPr>
          </a:p>
        </p:txBody>
      </p:sp>
      <p:grpSp>
        <p:nvGrpSpPr>
          <p:cNvPr id="161" name="Group 160"/>
          <p:cNvGrpSpPr/>
          <p:nvPr/>
        </p:nvGrpSpPr>
        <p:grpSpPr>
          <a:xfrm>
            <a:off x="6120330" y="5743696"/>
            <a:ext cx="1133856" cy="316992"/>
            <a:chOff x="317499" y="317499"/>
            <a:chExt cx="1133856" cy="316992"/>
          </a:xfrm>
        </p:grpSpPr>
        <p:pic>
          <p:nvPicPr>
            <p:cNvPr id="31" name="PFE element 128" descr="q4WS9ZXG3ST877.png"/>
            <p:cNvPicPr>
              <a:picLocks/>
            </p:cNvPicPr>
            <p:nvPr/>
          </p:nvPicPr>
          <p:blipFill>
            <a:blip r:embed="rId12">
              <a:extLst>
                <a:ext uri="{28A0092B-C50C-407E-A947-70E740481C1C}">
                  <a14:useLocalDpi xmlns:a14="http://schemas.microsoft.com/office/drawing/2010/main"/>
                </a:ext>
              </a:extLst>
            </a:blip>
            <a:stretch>
              <a:fillRect/>
            </a:stretch>
          </p:blipFill>
          <p:spPr>
            <a:xfrm>
              <a:off x="317499" y="317499"/>
              <a:ext cx="1133856" cy="316992"/>
            </a:xfrm>
            <a:prstGeom prst="rect">
              <a:avLst/>
            </a:prstGeom>
          </p:spPr>
        </p:pic>
        <p:sp>
          <p:nvSpPr>
            <p:cNvPr id="160" name="Shape_13"/>
            <p:cNvSpPr/>
            <p:nvPr/>
          </p:nvSpPr>
          <p:spPr>
            <a:xfrm>
              <a:off x="317499" y="317499"/>
              <a:ext cx="1133856" cy="316992"/>
            </a:xfrm>
            <a:prstGeom prst="rect">
              <a:avLst/>
            </a:prstGeom>
            <a:gradFill flip="none" rotWithShape="1">
              <a:gsLst>
                <a:gs pos="0">
                  <a:schemeClr val="accent1">
                    <a:tint val="100000"/>
                    <a:shade val="100000"/>
                    <a:satMod val="130000"/>
                    <a:alpha val="0"/>
                  </a:schemeClr>
                </a:gs>
                <a:gs pos="100000">
                  <a:schemeClr val="accent1">
                    <a:tint val="50000"/>
                    <a:shade val="100000"/>
                    <a:satMod val="350000"/>
                    <a:alpha val="0"/>
                  </a:schemeClr>
                </a:gs>
              </a:gsLst>
              <a:lin ang="16200000" scaled="0"/>
              <a:tileRect/>
            </a:gradFill>
            <a:ln w="9525" cap="flat" cmpd="sng" algn="ctr">
              <a:solidFill>
                <a:schemeClr val="accent1">
                  <a:shade val="95000"/>
                  <a:satMod val="105000"/>
                  <a:alpha val="0"/>
                </a:schemeClr>
              </a:solidFill>
              <a:prstDash val="solid"/>
              <a:round/>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18" name="pfehide129" hidden="1"/>
          <p:cNvSpPr txBox="1"/>
          <p:nvPr/>
        </p:nvSpPr>
        <p:spPr>
          <a:xfrm>
            <a:off x="7249083" y="5742254"/>
            <a:ext cx="1610282" cy="307777"/>
          </a:xfrm>
          <a:prstGeom prst="rect">
            <a:avLst/>
          </a:prstGeom>
          <a:noFill/>
        </p:spPr>
        <p:txBody>
          <a:bodyPr wrap="square" rtlCol="0">
            <a:spAutoFit/>
          </a:bodyPr>
          <a:lstStyle/>
          <a:p>
            <a:pPr algn="ctr"/>
            <a:r>
              <a:rPr lang="en-US" sz="1400" dirty="0" smtClean="0">
                <a:solidFill>
                  <a:srgbClr val="15284B"/>
                </a:solidFill>
                <a:latin typeface="Montserrat Light"/>
                <a:cs typeface="Montserrat Light"/>
              </a:rPr>
              <a:t>Muscular</a:t>
            </a:r>
            <a:endParaRPr lang="en-US" dirty="0">
              <a:solidFill>
                <a:srgbClr val="15284B"/>
              </a:solidFill>
              <a:latin typeface="Montserrat Light"/>
              <a:cs typeface="Montserrat Light"/>
            </a:endParaRPr>
          </a:p>
        </p:txBody>
      </p:sp>
      <p:grpSp>
        <p:nvGrpSpPr>
          <p:cNvPr id="164" name="Group 163"/>
          <p:cNvGrpSpPr/>
          <p:nvPr/>
        </p:nvGrpSpPr>
        <p:grpSpPr>
          <a:xfrm>
            <a:off x="7246504" y="5737647"/>
            <a:ext cx="1615440" cy="316992"/>
            <a:chOff x="317500" y="317499"/>
            <a:chExt cx="1615440" cy="316992"/>
          </a:xfrm>
        </p:grpSpPr>
        <p:pic>
          <p:nvPicPr>
            <p:cNvPr id="162" name="PFE element 129" descr="q4WS9ZXG3ST878.png"/>
            <p:cNvPicPr>
              <a:picLocks/>
            </p:cNvPicPr>
            <p:nvPr/>
          </p:nvPicPr>
          <p:blipFill>
            <a:blip r:embed="rId13">
              <a:extLst>
                <a:ext uri="{28A0092B-C50C-407E-A947-70E740481C1C}">
                  <a14:useLocalDpi xmlns:a14="http://schemas.microsoft.com/office/drawing/2010/main"/>
                </a:ext>
              </a:extLst>
            </a:blip>
            <a:stretch>
              <a:fillRect/>
            </a:stretch>
          </p:blipFill>
          <p:spPr>
            <a:xfrm>
              <a:off x="317500" y="317499"/>
              <a:ext cx="1615440" cy="316992"/>
            </a:xfrm>
            <a:prstGeom prst="rect">
              <a:avLst/>
            </a:prstGeom>
          </p:spPr>
        </p:pic>
        <p:sp>
          <p:nvSpPr>
            <p:cNvPr id="163" name="Shape_14"/>
            <p:cNvSpPr/>
            <p:nvPr/>
          </p:nvSpPr>
          <p:spPr>
            <a:xfrm>
              <a:off x="317500" y="317499"/>
              <a:ext cx="1615440" cy="316992"/>
            </a:xfrm>
            <a:prstGeom prst="rect">
              <a:avLst/>
            </a:prstGeom>
            <a:gradFill flip="none" rotWithShape="1">
              <a:gsLst>
                <a:gs pos="0">
                  <a:schemeClr val="accent1">
                    <a:tint val="100000"/>
                    <a:shade val="100000"/>
                    <a:satMod val="130000"/>
                    <a:alpha val="0"/>
                  </a:schemeClr>
                </a:gs>
                <a:gs pos="100000">
                  <a:schemeClr val="accent1">
                    <a:tint val="50000"/>
                    <a:shade val="100000"/>
                    <a:satMod val="350000"/>
                    <a:alpha val="0"/>
                  </a:schemeClr>
                </a:gs>
              </a:gsLst>
              <a:lin ang="16200000" scaled="0"/>
              <a:tileRect/>
            </a:gradFill>
            <a:ln w="9525" cap="flat" cmpd="sng" algn="ctr">
              <a:solidFill>
                <a:schemeClr val="accent1">
                  <a:shade val="95000"/>
                  <a:satMod val="105000"/>
                  <a:alpha val="0"/>
                </a:schemeClr>
              </a:solidFill>
              <a:prstDash val="solid"/>
              <a:round/>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dissolve">
                                      <p:cBhvr>
                                        <p:cTn id="7" dur="10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21"/>
                                        </p:tgtEl>
                                        <p:attrNameLst>
                                          <p:attrName>style.visibility</p:attrName>
                                        </p:attrNameLst>
                                      </p:cBhvr>
                                      <p:to>
                                        <p:strVal val="visible"/>
                                      </p:to>
                                    </p:set>
                                    <p:animEffect transition="in" filter="dissolve">
                                      <p:cBhvr>
                                        <p:cTn id="12" dur="1000"/>
                                        <p:tgtEl>
                                          <p:spTgt spid="21"/>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24"/>
                                        </p:tgtEl>
                                        <p:attrNameLst>
                                          <p:attrName>style.visibility</p:attrName>
                                        </p:attrNameLst>
                                      </p:cBhvr>
                                      <p:to>
                                        <p:strVal val="visible"/>
                                      </p:to>
                                    </p:set>
                                    <p:animEffect transition="in" filter="dissolve">
                                      <p:cBhvr>
                                        <p:cTn id="17" dur="1000"/>
                                        <p:tgtEl>
                                          <p:spTgt spid="24"/>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nodeType="clickEffect">
                                  <p:stCondLst>
                                    <p:cond delay="0"/>
                                  </p:stCondLst>
                                  <p:childTnLst>
                                    <p:set>
                                      <p:cBhvr>
                                        <p:cTn id="21" dur="1" fill="hold">
                                          <p:stCondLst>
                                            <p:cond delay="0"/>
                                          </p:stCondLst>
                                        </p:cTn>
                                        <p:tgtEl>
                                          <p:spTgt spid="27"/>
                                        </p:tgtEl>
                                        <p:attrNameLst>
                                          <p:attrName>style.visibility</p:attrName>
                                        </p:attrNameLst>
                                      </p:cBhvr>
                                      <p:to>
                                        <p:strVal val="visible"/>
                                      </p:to>
                                    </p:set>
                                    <p:animEffect transition="in" filter="dissolve">
                                      <p:cBhvr>
                                        <p:cTn id="22" dur="1000"/>
                                        <p:tgtEl>
                                          <p:spTgt spid="27"/>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nodeType="clickEffect">
                                  <p:stCondLst>
                                    <p:cond delay="0"/>
                                  </p:stCondLst>
                                  <p:childTnLst>
                                    <p:set>
                                      <p:cBhvr>
                                        <p:cTn id="26" dur="1" fill="hold">
                                          <p:stCondLst>
                                            <p:cond delay="0"/>
                                          </p:stCondLst>
                                        </p:cTn>
                                        <p:tgtEl>
                                          <p:spTgt spid="30"/>
                                        </p:tgtEl>
                                        <p:attrNameLst>
                                          <p:attrName>style.visibility</p:attrName>
                                        </p:attrNameLst>
                                      </p:cBhvr>
                                      <p:to>
                                        <p:strVal val="visible"/>
                                      </p:to>
                                    </p:set>
                                    <p:animEffect transition="in" filter="dissolve">
                                      <p:cBhvr>
                                        <p:cTn id="27" dur="1000"/>
                                        <p:tgtEl>
                                          <p:spTgt spid="30"/>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nodeType="clickEffect">
                                  <p:stCondLst>
                                    <p:cond delay="0"/>
                                  </p:stCondLst>
                                  <p:childTnLst>
                                    <p:set>
                                      <p:cBhvr>
                                        <p:cTn id="31" dur="1" fill="hold">
                                          <p:stCondLst>
                                            <p:cond delay="0"/>
                                          </p:stCondLst>
                                        </p:cTn>
                                        <p:tgtEl>
                                          <p:spTgt spid="161"/>
                                        </p:tgtEl>
                                        <p:attrNameLst>
                                          <p:attrName>style.visibility</p:attrName>
                                        </p:attrNameLst>
                                      </p:cBhvr>
                                      <p:to>
                                        <p:strVal val="visible"/>
                                      </p:to>
                                    </p:set>
                                    <p:animEffect transition="in" filter="dissolve">
                                      <p:cBhvr>
                                        <p:cTn id="32" dur="1000"/>
                                        <p:tgtEl>
                                          <p:spTgt spid="161"/>
                                        </p:tgtEl>
                                      </p:cBhvr>
                                    </p:animEffect>
                                  </p:childTnLst>
                                </p:cTn>
                              </p:par>
                            </p:childTnLst>
                          </p:cTn>
                        </p:par>
                      </p:childTnLst>
                    </p:cTn>
                  </p:par>
                  <p:par>
                    <p:cTn id="33" fill="hold">
                      <p:stCondLst>
                        <p:cond delay="indefinite"/>
                      </p:stCondLst>
                      <p:childTnLst>
                        <p:par>
                          <p:cTn id="34" fill="hold">
                            <p:stCondLst>
                              <p:cond delay="0"/>
                            </p:stCondLst>
                            <p:childTnLst>
                              <p:par>
                                <p:cTn id="35" presetID="9" presetClass="entr" presetSubtype="0" fill="hold" nodeType="clickEffect">
                                  <p:stCondLst>
                                    <p:cond delay="0"/>
                                  </p:stCondLst>
                                  <p:childTnLst>
                                    <p:set>
                                      <p:cBhvr>
                                        <p:cTn id="36" dur="1" fill="hold">
                                          <p:stCondLst>
                                            <p:cond delay="0"/>
                                          </p:stCondLst>
                                        </p:cTn>
                                        <p:tgtEl>
                                          <p:spTgt spid="164"/>
                                        </p:tgtEl>
                                        <p:attrNameLst>
                                          <p:attrName>style.visibility</p:attrName>
                                        </p:attrNameLst>
                                      </p:cBhvr>
                                      <p:to>
                                        <p:strVal val="visible"/>
                                      </p:to>
                                    </p:set>
                                    <p:animEffect transition="in" filter="dissolve">
                                      <p:cBhvr>
                                        <p:cTn id="37" dur="1000"/>
                                        <p:tgtEl>
                                          <p:spTgt spid="1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1"/>
      <p:bldP spid="14" grpId="1"/>
      <p:bldP spid="15" grpId="0"/>
      <p:bldP spid="16" grpId="0"/>
      <p:bldP spid="17" grpId="0"/>
      <p:bldP spid="18"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87"/>
        <p:cNvGrpSpPr/>
        <p:nvPr/>
      </p:nvGrpSpPr>
      <p:grpSpPr>
        <a:xfrm>
          <a:off x="0" y="0"/>
          <a:ext cx="0" cy="0"/>
          <a:chOff x="0" y="0"/>
          <a:chExt cx="0" cy="0"/>
        </a:xfrm>
      </p:grpSpPr>
      <p:pic>
        <p:nvPicPr>
          <p:cNvPr id="4" name="PFE element 130" descr="q4WS9ZXG3ST879.png"/>
          <p:cNvPicPr>
            <a:picLocks/>
          </p:cNvPicPr>
          <p:nvPr/>
        </p:nvPicPr>
        <p:blipFill>
          <a:blip r:embed="rId3">
            <a:extLst>
              <a:ext uri="{28A0092B-C50C-407E-A947-70E740481C1C}">
                <a14:useLocalDpi xmlns:a14="http://schemas.microsoft.com/office/drawing/2010/main"/>
              </a:ext>
            </a:extLst>
          </a:blip>
          <a:stretch>
            <a:fillRect/>
          </a:stretch>
        </p:blipFill>
        <p:spPr>
          <a:xfrm>
            <a:off x="153163" y="6352985"/>
            <a:ext cx="707136" cy="371856"/>
          </a:xfrm>
          <a:prstGeom prst="rect">
            <a:avLst/>
          </a:prstGeom>
        </p:spPr>
      </p:pic>
      <p:pic>
        <p:nvPicPr>
          <p:cNvPr id="12" name="PFE element 131" descr="q4WS9ZXG3ST880.png"/>
          <p:cNvPicPr>
            <a:picLocks/>
          </p:cNvPicPr>
          <p:nvPr/>
        </p:nvPicPr>
        <p:blipFill>
          <a:blip r:embed="rId4">
            <a:extLst>
              <a:ext uri="{28A0092B-C50C-407E-A947-70E740481C1C}">
                <a14:useLocalDpi xmlns:a14="http://schemas.microsoft.com/office/drawing/2010/main"/>
              </a:ext>
            </a:extLst>
          </a:blip>
          <a:stretch>
            <a:fillRect/>
          </a:stretch>
        </p:blipFill>
        <p:spPr>
          <a:xfrm>
            <a:off x="1821912" y="6352202"/>
            <a:ext cx="4187952" cy="371856"/>
          </a:xfrm>
          <a:prstGeom prst="rect">
            <a:avLst/>
          </a:prstGeom>
        </p:spPr>
      </p:pic>
      <p:sp>
        <p:nvSpPr>
          <p:cNvPr id="7" name="Rectangle 6"/>
          <p:cNvSpPr/>
          <p:nvPr/>
        </p:nvSpPr>
        <p:spPr>
          <a:xfrm>
            <a:off x="0" y="0"/>
            <a:ext cx="9144000" cy="6248400"/>
          </a:xfrm>
          <a:prstGeom prst="rect">
            <a:avLst/>
          </a:prstGeom>
          <a:solidFill>
            <a:srgbClr val="00AF66"/>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22" name="PFE element 133" descr="q4WS9ZXG3ST881.png"/>
          <p:cNvPicPr>
            <a:picLocks/>
          </p:cNvPicPr>
          <p:nvPr/>
        </p:nvPicPr>
        <p:blipFill>
          <a:blip r:embed="rId5">
            <a:extLst>
              <a:ext uri="{28A0092B-C50C-407E-A947-70E740481C1C}">
                <a14:useLocalDpi xmlns:a14="http://schemas.microsoft.com/office/drawing/2010/main"/>
              </a:ext>
            </a:extLst>
          </a:blip>
          <a:stretch>
            <a:fillRect/>
          </a:stretch>
        </p:blipFill>
        <p:spPr>
          <a:xfrm>
            <a:off x="591403" y="183896"/>
            <a:ext cx="5541264" cy="1847088"/>
          </a:xfrm>
          <a:prstGeom prst="rect">
            <a:avLst/>
          </a:prstGeom>
        </p:spPr>
      </p:pic>
      <p:sp>
        <p:nvSpPr>
          <p:cNvPr id="9" name="Oval 8"/>
          <p:cNvSpPr>
            <a:spLocks noChangeAspect="1"/>
          </p:cNvSpPr>
          <p:nvPr/>
        </p:nvSpPr>
        <p:spPr>
          <a:xfrm>
            <a:off x="4535693" y="1938843"/>
            <a:ext cx="3886200" cy="3886200"/>
          </a:xfrm>
          <a:prstGeom prst="ellipse">
            <a:avLst/>
          </a:prstGeom>
          <a:noFill/>
          <a:ln w="28575" cmpd="sng">
            <a:solidFill>
              <a:srgbClr val="15284B"/>
            </a:solidFill>
            <a:prstDash val="dot"/>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10" name="Straight Connector 9"/>
          <p:cNvCxnSpPr/>
          <p:nvPr/>
        </p:nvCxnSpPr>
        <p:spPr>
          <a:xfrm>
            <a:off x="708289" y="1652694"/>
            <a:ext cx="4600311" cy="0"/>
          </a:xfrm>
          <a:prstGeom prst="line">
            <a:avLst/>
          </a:prstGeom>
          <a:ln w="28575" cmpd="sng">
            <a:solidFill>
              <a:srgbClr val="15284B"/>
            </a:solidFill>
            <a:prstDash val="dot"/>
          </a:ln>
          <a:effectLst/>
        </p:spPr>
        <p:style>
          <a:lnRef idx="2">
            <a:schemeClr val="accent1"/>
          </a:lnRef>
          <a:fillRef idx="0">
            <a:schemeClr val="accent1"/>
          </a:fillRef>
          <a:effectRef idx="1">
            <a:schemeClr val="accent1"/>
          </a:effectRef>
          <a:fontRef idx="minor">
            <a:schemeClr val="tx1"/>
          </a:fontRef>
        </p:style>
      </p:cxnSp>
      <p:pic>
        <p:nvPicPr>
          <p:cNvPr id="11" name="Picture 10"/>
          <p:cNvPicPr preferRelativeResize="0">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4661339" y="2054002"/>
            <a:ext cx="3657600" cy="3657600"/>
          </a:xfrm>
          <a:prstGeom prst="ellipse">
            <a:avLst/>
          </a:prstGeom>
        </p:spPr>
      </p:pic>
      <p:pic>
        <p:nvPicPr>
          <p:cNvPr id="23" name="PFE element 137" descr="q4WS9ZXG3ST882.png"/>
          <p:cNvPicPr>
            <a:picLocks/>
          </p:cNvPicPr>
          <p:nvPr/>
        </p:nvPicPr>
        <p:blipFill>
          <a:blip r:embed="rId7">
            <a:extLst>
              <a:ext uri="{28A0092B-C50C-407E-A947-70E740481C1C}">
                <a14:useLocalDpi xmlns:a14="http://schemas.microsoft.com/office/drawing/2010/main"/>
              </a:ext>
            </a:extLst>
          </a:blip>
          <a:stretch>
            <a:fillRect/>
          </a:stretch>
        </p:blipFill>
        <p:spPr>
          <a:xfrm>
            <a:off x="853314" y="2019947"/>
            <a:ext cx="2980944" cy="530352"/>
          </a:xfrm>
          <a:prstGeom prst="rect">
            <a:avLst/>
          </a:prstGeom>
        </p:spPr>
      </p:pic>
      <p:pic>
        <p:nvPicPr>
          <p:cNvPr id="24" name="PFE element 138" descr="q4WS9ZXG3ST883.png"/>
          <p:cNvPicPr>
            <a:picLocks/>
          </p:cNvPicPr>
          <p:nvPr/>
        </p:nvPicPr>
        <p:blipFill>
          <a:blip r:embed="rId8">
            <a:extLst>
              <a:ext uri="{28A0092B-C50C-407E-A947-70E740481C1C}">
                <a14:useLocalDpi xmlns:a14="http://schemas.microsoft.com/office/drawing/2010/main"/>
              </a:ext>
            </a:extLst>
          </a:blip>
          <a:stretch>
            <a:fillRect/>
          </a:stretch>
        </p:blipFill>
        <p:spPr>
          <a:xfrm>
            <a:off x="852975" y="2926886"/>
            <a:ext cx="2913888" cy="310896"/>
          </a:xfrm>
          <a:prstGeom prst="rect">
            <a:avLst/>
          </a:prstGeom>
        </p:spPr>
      </p:pic>
      <p:sp>
        <p:nvSpPr>
          <p:cNvPr id="13" name="pfehide139" hidden="1"/>
          <p:cNvSpPr txBox="1"/>
          <p:nvPr/>
        </p:nvSpPr>
        <p:spPr>
          <a:xfrm>
            <a:off x="857886" y="3267113"/>
            <a:ext cx="2904067" cy="289823"/>
          </a:xfrm>
          <a:prstGeom prst="rect">
            <a:avLst/>
          </a:prstGeom>
          <a:noFill/>
        </p:spPr>
        <p:txBody>
          <a:bodyPr wrap="square" rtlCol="0">
            <a:spAutoFit/>
          </a:bodyPr>
          <a:lstStyle/>
          <a:p>
            <a:pPr lvl="0">
              <a:lnSpc>
                <a:spcPct val="90000"/>
              </a:lnSpc>
              <a:spcBef>
                <a:spcPts val="1000"/>
              </a:spcBef>
              <a:buClr>
                <a:schemeClr val="bg1"/>
              </a:buClr>
              <a:buSzPct val="150000"/>
            </a:pPr>
            <a:r>
              <a:rPr lang="en-US" sz="1400" dirty="0">
                <a:solidFill>
                  <a:schemeClr val="bg1"/>
                </a:solidFill>
                <a:latin typeface="Montserrat Light"/>
                <a:ea typeface="Calibri"/>
                <a:cs typeface="Montserrat Light"/>
                <a:sym typeface="Calibri"/>
              </a:rPr>
              <a:t>Dry mouth</a:t>
            </a:r>
            <a:endParaRPr lang="en-US" dirty="0">
              <a:solidFill>
                <a:schemeClr val="bg1"/>
              </a:solidFill>
              <a:latin typeface="Montserrat Light"/>
              <a:ea typeface="Calibri"/>
              <a:cs typeface="Montserrat Light"/>
              <a:sym typeface="Calibri"/>
            </a:endParaRPr>
          </a:p>
        </p:txBody>
      </p:sp>
      <p:grpSp>
        <p:nvGrpSpPr>
          <p:cNvPr id="27" name="Group 26"/>
          <p:cNvGrpSpPr/>
          <p:nvPr/>
        </p:nvGrpSpPr>
        <p:grpSpPr>
          <a:xfrm>
            <a:off x="852975" y="3262673"/>
            <a:ext cx="2913888" cy="298704"/>
            <a:chOff x="317499" y="317499"/>
            <a:chExt cx="2913888" cy="298704"/>
          </a:xfrm>
        </p:grpSpPr>
        <p:pic>
          <p:nvPicPr>
            <p:cNvPr id="25" name="PFE element 139" descr="q4WS9ZXG3ST884.png"/>
            <p:cNvPicPr>
              <a:picLocks/>
            </p:cNvPicPr>
            <p:nvPr/>
          </p:nvPicPr>
          <p:blipFill>
            <a:blip r:embed="rId9">
              <a:extLst>
                <a:ext uri="{28A0092B-C50C-407E-A947-70E740481C1C}">
                  <a14:useLocalDpi xmlns:a14="http://schemas.microsoft.com/office/drawing/2010/main"/>
                </a:ext>
              </a:extLst>
            </a:blip>
            <a:stretch>
              <a:fillRect/>
            </a:stretch>
          </p:blipFill>
          <p:spPr>
            <a:xfrm>
              <a:off x="317499" y="317499"/>
              <a:ext cx="2913888" cy="298704"/>
            </a:xfrm>
            <a:prstGeom prst="rect">
              <a:avLst/>
            </a:prstGeom>
          </p:spPr>
        </p:pic>
        <p:sp>
          <p:nvSpPr>
            <p:cNvPr id="26" name="Shape_15"/>
            <p:cNvSpPr/>
            <p:nvPr/>
          </p:nvSpPr>
          <p:spPr>
            <a:xfrm>
              <a:off x="317499" y="317499"/>
              <a:ext cx="2913888" cy="298704"/>
            </a:xfrm>
            <a:prstGeom prst="rect">
              <a:avLst/>
            </a:prstGeom>
            <a:gradFill flip="none" rotWithShape="1">
              <a:gsLst>
                <a:gs pos="0">
                  <a:schemeClr val="accent1">
                    <a:tint val="100000"/>
                    <a:shade val="100000"/>
                    <a:satMod val="130000"/>
                    <a:alpha val="0"/>
                  </a:schemeClr>
                </a:gs>
                <a:gs pos="100000">
                  <a:schemeClr val="accent1">
                    <a:tint val="50000"/>
                    <a:shade val="100000"/>
                    <a:satMod val="350000"/>
                    <a:alpha val="0"/>
                  </a:schemeClr>
                </a:gs>
              </a:gsLst>
              <a:lin ang="16200000" scaled="0"/>
              <a:tileRect/>
            </a:gradFill>
            <a:ln w="9525" cap="flat" cmpd="sng" algn="ctr">
              <a:solidFill>
                <a:schemeClr val="accent1">
                  <a:shade val="95000"/>
                  <a:satMod val="105000"/>
                  <a:alpha val="0"/>
                </a:schemeClr>
              </a:solidFill>
              <a:prstDash val="solid"/>
              <a:round/>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14" name="pfehide140" hidden="1"/>
          <p:cNvSpPr txBox="1"/>
          <p:nvPr/>
        </p:nvSpPr>
        <p:spPr>
          <a:xfrm>
            <a:off x="857886" y="3589824"/>
            <a:ext cx="3273848" cy="289823"/>
          </a:xfrm>
          <a:prstGeom prst="rect">
            <a:avLst/>
          </a:prstGeom>
          <a:noFill/>
        </p:spPr>
        <p:txBody>
          <a:bodyPr wrap="square" rtlCol="0">
            <a:spAutoFit/>
          </a:bodyPr>
          <a:lstStyle/>
          <a:p>
            <a:pPr>
              <a:lnSpc>
                <a:spcPct val="90000"/>
              </a:lnSpc>
              <a:spcBef>
                <a:spcPts val="1000"/>
              </a:spcBef>
              <a:buClr>
                <a:schemeClr val="bg1"/>
              </a:buClr>
              <a:buSzPct val="150000"/>
            </a:pPr>
            <a:r>
              <a:rPr lang="en-US" sz="1400" dirty="0" smtClean="0">
                <a:solidFill>
                  <a:schemeClr val="bg1"/>
                </a:solidFill>
                <a:latin typeface="Montserrat Light"/>
                <a:ea typeface="Calibri"/>
                <a:cs typeface="Montserrat Light"/>
                <a:sym typeface="Calibri"/>
              </a:rPr>
              <a:t>Heavy </a:t>
            </a:r>
            <a:r>
              <a:rPr lang="en-US" sz="1400" dirty="0">
                <a:solidFill>
                  <a:schemeClr val="bg1"/>
                </a:solidFill>
                <a:latin typeface="Montserrat Light"/>
                <a:ea typeface="Calibri"/>
                <a:cs typeface="Montserrat Light"/>
                <a:sym typeface="Calibri"/>
              </a:rPr>
              <a:t>feeling in fingers and </a:t>
            </a:r>
            <a:r>
              <a:rPr lang="en-US" sz="1400" dirty="0" smtClean="0">
                <a:solidFill>
                  <a:schemeClr val="bg1"/>
                </a:solidFill>
                <a:latin typeface="Montserrat Light"/>
                <a:ea typeface="Calibri"/>
                <a:cs typeface="Montserrat Light"/>
                <a:sym typeface="Calibri"/>
              </a:rPr>
              <a:t>toes</a:t>
            </a:r>
            <a:endParaRPr lang="en-US" dirty="0">
              <a:solidFill>
                <a:schemeClr val="bg1"/>
              </a:solidFill>
              <a:latin typeface="Montserrat Light"/>
              <a:ea typeface="Calibri"/>
              <a:cs typeface="Montserrat Light"/>
              <a:sym typeface="Calibri"/>
            </a:endParaRPr>
          </a:p>
        </p:txBody>
      </p:sp>
      <p:grpSp>
        <p:nvGrpSpPr>
          <p:cNvPr id="30" name="Group 29"/>
          <p:cNvGrpSpPr/>
          <p:nvPr/>
        </p:nvGrpSpPr>
        <p:grpSpPr>
          <a:xfrm>
            <a:off x="854986" y="3585383"/>
            <a:ext cx="3279648" cy="298704"/>
            <a:chOff x="317500" y="317499"/>
            <a:chExt cx="3279648" cy="298704"/>
          </a:xfrm>
        </p:grpSpPr>
        <p:pic>
          <p:nvPicPr>
            <p:cNvPr id="28" name="PFE element 140" descr="q4WS9ZXG3ST885.png"/>
            <p:cNvPicPr>
              <a:picLocks/>
            </p:cNvPicPr>
            <p:nvPr/>
          </p:nvPicPr>
          <p:blipFill>
            <a:blip r:embed="rId10">
              <a:extLst>
                <a:ext uri="{28A0092B-C50C-407E-A947-70E740481C1C}">
                  <a14:useLocalDpi xmlns:a14="http://schemas.microsoft.com/office/drawing/2010/main"/>
                </a:ext>
              </a:extLst>
            </a:blip>
            <a:stretch>
              <a:fillRect/>
            </a:stretch>
          </p:blipFill>
          <p:spPr>
            <a:xfrm>
              <a:off x="317500" y="317499"/>
              <a:ext cx="3279648" cy="298704"/>
            </a:xfrm>
            <a:prstGeom prst="rect">
              <a:avLst/>
            </a:prstGeom>
          </p:spPr>
        </p:pic>
        <p:sp>
          <p:nvSpPr>
            <p:cNvPr id="29" name="Shape_16"/>
            <p:cNvSpPr/>
            <p:nvPr/>
          </p:nvSpPr>
          <p:spPr>
            <a:xfrm>
              <a:off x="317500" y="317499"/>
              <a:ext cx="3279648" cy="298704"/>
            </a:xfrm>
            <a:prstGeom prst="rect">
              <a:avLst/>
            </a:prstGeom>
            <a:gradFill flip="none" rotWithShape="1">
              <a:gsLst>
                <a:gs pos="0">
                  <a:schemeClr val="accent1">
                    <a:tint val="100000"/>
                    <a:shade val="100000"/>
                    <a:satMod val="130000"/>
                    <a:alpha val="0"/>
                  </a:schemeClr>
                </a:gs>
                <a:gs pos="100000">
                  <a:schemeClr val="accent1">
                    <a:tint val="50000"/>
                    <a:shade val="100000"/>
                    <a:satMod val="350000"/>
                    <a:alpha val="0"/>
                  </a:schemeClr>
                </a:gs>
              </a:gsLst>
              <a:lin ang="16200000" scaled="0"/>
              <a:tileRect/>
            </a:gradFill>
            <a:ln w="9525" cap="flat" cmpd="sng" algn="ctr">
              <a:solidFill>
                <a:schemeClr val="accent1">
                  <a:shade val="95000"/>
                  <a:satMod val="105000"/>
                  <a:alpha val="0"/>
                </a:schemeClr>
              </a:solidFill>
              <a:prstDash val="solid"/>
              <a:round/>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pic>
        <p:nvPicPr>
          <p:cNvPr id="31" name="PFE element 141" descr="q4WS9ZXG3ST886.png"/>
          <p:cNvPicPr>
            <a:picLocks/>
          </p:cNvPicPr>
          <p:nvPr/>
        </p:nvPicPr>
        <p:blipFill>
          <a:blip r:embed="rId11">
            <a:extLst>
              <a:ext uri="{28A0092B-C50C-407E-A947-70E740481C1C}">
                <a14:useLocalDpi xmlns:a14="http://schemas.microsoft.com/office/drawing/2010/main"/>
              </a:ext>
            </a:extLst>
          </a:blip>
          <a:stretch>
            <a:fillRect/>
          </a:stretch>
        </p:blipFill>
        <p:spPr>
          <a:xfrm>
            <a:off x="852975" y="3924826"/>
            <a:ext cx="2913888" cy="292608"/>
          </a:xfrm>
          <a:prstGeom prst="rect">
            <a:avLst/>
          </a:prstGeom>
        </p:spPr>
      </p:pic>
      <p:sp>
        <p:nvSpPr>
          <p:cNvPr id="16" name="pfehide142" hidden="1"/>
          <p:cNvSpPr txBox="1"/>
          <p:nvPr/>
        </p:nvSpPr>
        <p:spPr>
          <a:xfrm>
            <a:off x="857886" y="4270256"/>
            <a:ext cx="2904067" cy="289823"/>
          </a:xfrm>
          <a:prstGeom prst="rect">
            <a:avLst/>
          </a:prstGeom>
          <a:noFill/>
        </p:spPr>
        <p:txBody>
          <a:bodyPr wrap="square" rtlCol="0">
            <a:spAutoFit/>
          </a:bodyPr>
          <a:lstStyle/>
          <a:p>
            <a:pPr lvl="0">
              <a:lnSpc>
                <a:spcPct val="90000"/>
              </a:lnSpc>
              <a:spcBef>
                <a:spcPts val="1000"/>
              </a:spcBef>
              <a:buClr>
                <a:schemeClr val="bg1"/>
              </a:buClr>
              <a:buSzPct val="150000"/>
            </a:pPr>
            <a:r>
              <a:rPr lang="en-US" sz="1400" dirty="0" smtClean="0">
                <a:solidFill>
                  <a:schemeClr val="bg1"/>
                </a:solidFill>
                <a:latin typeface="Montserrat Light"/>
                <a:ea typeface="Calibri"/>
                <a:cs typeface="Montserrat Light"/>
                <a:sym typeface="Calibri"/>
              </a:rPr>
              <a:t>Vomiting</a:t>
            </a:r>
            <a:endParaRPr lang="en-US" dirty="0">
              <a:solidFill>
                <a:schemeClr val="bg1"/>
              </a:solidFill>
              <a:latin typeface="Montserrat Light"/>
              <a:ea typeface="Calibri"/>
              <a:cs typeface="Montserrat Light"/>
              <a:sym typeface="Calibri"/>
            </a:endParaRPr>
          </a:p>
        </p:txBody>
      </p:sp>
      <p:grpSp>
        <p:nvGrpSpPr>
          <p:cNvPr id="34" name="Group 33"/>
          <p:cNvGrpSpPr/>
          <p:nvPr/>
        </p:nvGrpSpPr>
        <p:grpSpPr>
          <a:xfrm>
            <a:off x="852975" y="4265816"/>
            <a:ext cx="2913888" cy="298704"/>
            <a:chOff x="317499" y="317499"/>
            <a:chExt cx="2913888" cy="298704"/>
          </a:xfrm>
        </p:grpSpPr>
        <p:pic>
          <p:nvPicPr>
            <p:cNvPr id="32" name="PFE element 142" descr="q4WS9ZXG3ST887.png"/>
            <p:cNvPicPr>
              <a:picLocks/>
            </p:cNvPicPr>
            <p:nvPr/>
          </p:nvPicPr>
          <p:blipFill>
            <a:blip r:embed="rId12">
              <a:extLst>
                <a:ext uri="{28A0092B-C50C-407E-A947-70E740481C1C}">
                  <a14:useLocalDpi xmlns:a14="http://schemas.microsoft.com/office/drawing/2010/main"/>
                </a:ext>
              </a:extLst>
            </a:blip>
            <a:stretch>
              <a:fillRect/>
            </a:stretch>
          </p:blipFill>
          <p:spPr>
            <a:xfrm>
              <a:off x="317499" y="317499"/>
              <a:ext cx="2913888" cy="298704"/>
            </a:xfrm>
            <a:prstGeom prst="rect">
              <a:avLst/>
            </a:prstGeom>
          </p:spPr>
        </p:pic>
        <p:sp>
          <p:nvSpPr>
            <p:cNvPr id="33" name="Shape_17"/>
            <p:cNvSpPr/>
            <p:nvPr/>
          </p:nvSpPr>
          <p:spPr>
            <a:xfrm>
              <a:off x="317499" y="317499"/>
              <a:ext cx="2913888" cy="298704"/>
            </a:xfrm>
            <a:prstGeom prst="rect">
              <a:avLst/>
            </a:prstGeom>
            <a:gradFill flip="none" rotWithShape="1">
              <a:gsLst>
                <a:gs pos="0">
                  <a:schemeClr val="accent1">
                    <a:tint val="100000"/>
                    <a:shade val="100000"/>
                    <a:satMod val="130000"/>
                    <a:alpha val="0"/>
                  </a:schemeClr>
                </a:gs>
                <a:gs pos="100000">
                  <a:schemeClr val="accent1">
                    <a:tint val="50000"/>
                    <a:shade val="100000"/>
                    <a:satMod val="350000"/>
                    <a:alpha val="0"/>
                  </a:schemeClr>
                </a:gs>
              </a:gsLst>
              <a:lin ang="16200000" scaled="0"/>
              <a:tileRect/>
            </a:gradFill>
            <a:ln w="9525" cap="flat" cmpd="sng" algn="ctr">
              <a:solidFill>
                <a:schemeClr val="accent1">
                  <a:shade val="95000"/>
                  <a:satMod val="105000"/>
                  <a:alpha val="0"/>
                </a:schemeClr>
              </a:solidFill>
              <a:prstDash val="solid"/>
              <a:round/>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17" name="pfehide143" hidden="1"/>
          <p:cNvSpPr txBox="1"/>
          <p:nvPr/>
        </p:nvSpPr>
        <p:spPr>
          <a:xfrm>
            <a:off x="857886" y="4590527"/>
            <a:ext cx="2904067" cy="289823"/>
          </a:xfrm>
          <a:prstGeom prst="rect">
            <a:avLst/>
          </a:prstGeom>
          <a:noFill/>
        </p:spPr>
        <p:txBody>
          <a:bodyPr wrap="square" rtlCol="0">
            <a:spAutoFit/>
          </a:bodyPr>
          <a:lstStyle/>
          <a:p>
            <a:pPr lvl="0">
              <a:lnSpc>
                <a:spcPct val="90000"/>
              </a:lnSpc>
              <a:spcBef>
                <a:spcPts val="1000"/>
              </a:spcBef>
              <a:buClr>
                <a:schemeClr val="bg1"/>
              </a:buClr>
              <a:buSzPct val="150000"/>
            </a:pPr>
            <a:r>
              <a:rPr lang="en-US" sz="1400" dirty="0" smtClean="0">
                <a:solidFill>
                  <a:schemeClr val="bg1"/>
                </a:solidFill>
                <a:latin typeface="Montserrat Light"/>
                <a:ea typeface="Calibri"/>
                <a:cs typeface="Montserrat Light"/>
                <a:sym typeface="Calibri"/>
              </a:rPr>
              <a:t>Severe itching</a:t>
            </a:r>
            <a:endParaRPr lang="en-US" dirty="0">
              <a:solidFill>
                <a:schemeClr val="bg1"/>
              </a:solidFill>
              <a:latin typeface="Montserrat Light"/>
              <a:ea typeface="Calibri"/>
              <a:cs typeface="Montserrat Light"/>
              <a:sym typeface="Calibri"/>
            </a:endParaRPr>
          </a:p>
        </p:txBody>
      </p:sp>
      <p:grpSp>
        <p:nvGrpSpPr>
          <p:cNvPr id="37" name="Group 36"/>
          <p:cNvGrpSpPr/>
          <p:nvPr/>
        </p:nvGrpSpPr>
        <p:grpSpPr>
          <a:xfrm>
            <a:off x="852975" y="4589135"/>
            <a:ext cx="2913888" cy="292608"/>
            <a:chOff x="317499" y="317499"/>
            <a:chExt cx="2913888" cy="292608"/>
          </a:xfrm>
        </p:grpSpPr>
        <p:pic>
          <p:nvPicPr>
            <p:cNvPr id="35" name="PFE element 143" descr="q4WS9ZXG3ST888.png"/>
            <p:cNvPicPr>
              <a:picLocks/>
            </p:cNvPicPr>
            <p:nvPr/>
          </p:nvPicPr>
          <p:blipFill>
            <a:blip r:embed="rId13">
              <a:extLst>
                <a:ext uri="{28A0092B-C50C-407E-A947-70E740481C1C}">
                  <a14:useLocalDpi xmlns:a14="http://schemas.microsoft.com/office/drawing/2010/main"/>
                </a:ext>
              </a:extLst>
            </a:blip>
            <a:stretch>
              <a:fillRect/>
            </a:stretch>
          </p:blipFill>
          <p:spPr>
            <a:xfrm>
              <a:off x="317499" y="317499"/>
              <a:ext cx="2913888" cy="292608"/>
            </a:xfrm>
            <a:prstGeom prst="rect">
              <a:avLst/>
            </a:prstGeom>
          </p:spPr>
        </p:pic>
        <p:sp>
          <p:nvSpPr>
            <p:cNvPr id="36" name="Shape_18"/>
            <p:cNvSpPr/>
            <p:nvPr/>
          </p:nvSpPr>
          <p:spPr>
            <a:xfrm>
              <a:off x="317499" y="317499"/>
              <a:ext cx="2913888" cy="292608"/>
            </a:xfrm>
            <a:prstGeom prst="rect">
              <a:avLst/>
            </a:prstGeom>
            <a:gradFill flip="none" rotWithShape="1">
              <a:gsLst>
                <a:gs pos="0">
                  <a:schemeClr val="accent1">
                    <a:tint val="100000"/>
                    <a:shade val="100000"/>
                    <a:satMod val="130000"/>
                    <a:alpha val="0"/>
                  </a:schemeClr>
                </a:gs>
                <a:gs pos="100000">
                  <a:schemeClr val="accent1">
                    <a:tint val="50000"/>
                    <a:shade val="100000"/>
                    <a:satMod val="350000"/>
                    <a:alpha val="0"/>
                  </a:schemeClr>
                </a:gs>
              </a:gsLst>
              <a:lin ang="16200000" scaled="0"/>
              <a:tileRect/>
            </a:gradFill>
            <a:ln w="9525" cap="flat" cmpd="sng" algn="ctr">
              <a:solidFill>
                <a:schemeClr val="accent1">
                  <a:shade val="95000"/>
                  <a:satMod val="105000"/>
                  <a:alpha val="0"/>
                </a:schemeClr>
              </a:solidFill>
              <a:prstDash val="solid"/>
              <a:round/>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pic>
        <p:nvPicPr>
          <p:cNvPr id="39" name="PFE element 145" descr="q4WS9ZXG3ST890.png"/>
          <p:cNvPicPr>
            <a:picLocks/>
          </p:cNvPicPr>
          <p:nvPr/>
        </p:nvPicPr>
        <p:blipFill>
          <a:blip r:embed="rId14">
            <a:extLst>
              <a:ext uri="{28A0092B-C50C-407E-A947-70E740481C1C}">
                <a14:useLocalDpi xmlns:a14="http://schemas.microsoft.com/office/drawing/2010/main"/>
              </a:ext>
            </a:extLst>
          </a:blip>
          <a:stretch>
            <a:fillRect/>
          </a:stretch>
        </p:blipFill>
        <p:spPr>
          <a:xfrm>
            <a:off x="866117" y="2577891"/>
            <a:ext cx="2913888" cy="298704"/>
          </a:xfrm>
          <a:prstGeom prst="rect">
            <a:avLst/>
          </a:prstGeom>
        </p:spPr>
      </p:pic>
      <p:pic>
        <p:nvPicPr>
          <p:cNvPr id="40" name="PFE element 146" descr="q4WS9ZXG3ST891.png"/>
          <p:cNvPicPr>
            <a:picLocks/>
          </p:cNvPicPr>
          <p:nvPr/>
        </p:nvPicPr>
        <p:blipFill>
          <a:blip r:embed="rId15">
            <a:extLst>
              <a:ext uri="{28A0092B-C50C-407E-A947-70E740481C1C}">
                <a14:useLocalDpi xmlns:a14="http://schemas.microsoft.com/office/drawing/2010/main"/>
              </a:ext>
            </a:extLst>
          </a:blip>
          <a:stretch>
            <a:fillRect/>
          </a:stretch>
        </p:blipFill>
        <p:spPr>
          <a:xfrm>
            <a:off x="852975" y="4962484"/>
            <a:ext cx="2913888" cy="292608"/>
          </a:xfrm>
          <a:prstGeom prst="rect">
            <a:avLst/>
          </a:prstGeom>
        </p:spPr>
      </p:pic>
      <p:pic>
        <p:nvPicPr>
          <p:cNvPr id="41" name="PFE element 147" descr="q4WS9ZXG3ST892.png"/>
          <p:cNvPicPr>
            <a:picLocks/>
          </p:cNvPicPr>
          <p:nvPr/>
        </p:nvPicPr>
        <p:blipFill>
          <a:blip r:embed="rId16">
            <a:extLst>
              <a:ext uri="{28A0092B-C50C-407E-A947-70E740481C1C}">
                <a14:useLocalDpi xmlns:a14="http://schemas.microsoft.com/office/drawing/2010/main"/>
              </a:ext>
            </a:extLst>
          </a:blip>
          <a:stretch>
            <a:fillRect/>
          </a:stretch>
        </p:blipFill>
        <p:spPr>
          <a:xfrm>
            <a:off x="852975" y="5308071"/>
            <a:ext cx="2913888" cy="298704"/>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path" presetSubtype="0" accel="50000" decel="50000" fill="hold" nodeType="clickEffect">
                                  <p:stCondLst>
                                    <p:cond delay="0"/>
                                  </p:stCondLst>
                                  <p:childTnLst>
                                    <p:animMotion origin="layout" path="M -3.05556E-6 4.81481E-6 L -3.05556E-6 -0.05047 " pathEditMode="relative" rAng="0" ptsTypes="AA">
                                      <p:cBhvr>
                                        <p:cTn id="6" dur="1000" fill="hold"/>
                                        <p:tgtEl>
                                          <p:spTgt spid="30"/>
                                        </p:tgtEl>
                                        <p:attrNameLst>
                                          <p:attrName>ppt_x</p:attrName>
                                          <p:attrName>ppt_y</p:attrName>
                                        </p:attrNameLst>
                                      </p:cBhvr>
                                      <p:rCtr x="0" y="-2523"/>
                                    </p:animMotion>
                                  </p:childTnLst>
                                </p:cTn>
                              </p:par>
                              <p:par>
                                <p:cTn id="7" presetID="42" presetClass="path" presetSubtype="0" accel="50000" decel="50000" fill="hold" nodeType="withEffect">
                                  <p:stCondLst>
                                    <p:cond delay="0"/>
                                  </p:stCondLst>
                                  <p:childTnLst>
                                    <p:animMotion origin="layout" path="M 0.00035 -0.00903 L -4.16667E-6 -0.14606 " pathEditMode="relative" rAng="0" ptsTypes="AA">
                                      <p:cBhvr>
                                        <p:cTn id="8" dur="1000" fill="hold"/>
                                        <p:tgtEl>
                                          <p:spTgt spid="37"/>
                                        </p:tgtEl>
                                        <p:attrNameLst>
                                          <p:attrName>ppt_x</p:attrName>
                                          <p:attrName>ppt_y</p:attrName>
                                        </p:attrNameLst>
                                      </p:cBhvr>
                                      <p:rCtr x="-17" y="-6852"/>
                                    </p:animMotion>
                                  </p:childTnLst>
                                </p:cTn>
                              </p:par>
                              <p:par>
                                <p:cTn id="9" presetID="42" presetClass="path" presetSubtype="0" accel="50000" decel="50000" fill="hold" nodeType="withEffect">
                                  <p:stCondLst>
                                    <p:cond delay="0"/>
                                  </p:stCondLst>
                                  <p:childTnLst>
                                    <p:animMotion origin="layout" path="M 3.05556E-6 -2.22222E-6 L 0.00017 0.13935 " pathEditMode="relative" rAng="0" ptsTypes="AA">
                                      <p:cBhvr>
                                        <p:cTn id="10" dur="1000" fill="hold"/>
                                        <p:tgtEl>
                                          <p:spTgt spid="27"/>
                                        </p:tgtEl>
                                        <p:attrNameLst>
                                          <p:attrName>ppt_x</p:attrName>
                                          <p:attrName>ppt_y</p:attrName>
                                        </p:attrNameLst>
                                      </p:cBhvr>
                                      <p:rCtr x="0" y="6968"/>
                                    </p:animMotion>
                                  </p:childTnLst>
                                </p:cTn>
                              </p:par>
                              <p:par>
                                <p:cTn id="11" presetID="42" presetClass="path" presetSubtype="0" accel="50000" decel="50000" fill="hold" nodeType="withEffect">
                                  <p:stCondLst>
                                    <p:cond delay="0"/>
                                  </p:stCondLst>
                                  <p:childTnLst>
                                    <p:animMotion origin="layout" path="M -4.16667E-6 0 L 0.00035 0.03773 " pathEditMode="relative" rAng="0" ptsTypes="AA">
                                      <p:cBhvr>
                                        <p:cTn id="12" dur="1000" fill="hold"/>
                                        <p:tgtEl>
                                          <p:spTgt spid="34"/>
                                        </p:tgtEl>
                                        <p:attrNameLst>
                                          <p:attrName>ppt_x</p:attrName>
                                          <p:attrName>ppt_y</p:attrName>
                                        </p:attrNameLst>
                                      </p:cBhvr>
                                      <p:rCtr x="17" y="1875"/>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p:bldP spid="16" grpId="0"/>
      <p:bldP spid="17"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95"/>
        <p:cNvGrpSpPr/>
        <p:nvPr/>
      </p:nvGrpSpPr>
      <p:grpSpPr>
        <a:xfrm>
          <a:off x="0" y="0"/>
          <a:ext cx="0" cy="0"/>
          <a:chOff x="0" y="0"/>
          <a:chExt cx="0" cy="0"/>
        </a:xfrm>
      </p:grpSpPr>
      <p:pic>
        <p:nvPicPr>
          <p:cNvPr id="5" name="PFE element 148" descr="q4WS9ZXG3ST893.png"/>
          <p:cNvPicPr>
            <a:picLocks/>
          </p:cNvPicPr>
          <p:nvPr/>
        </p:nvPicPr>
        <p:blipFill>
          <a:blip r:embed="rId3">
            <a:extLst>
              <a:ext uri="{28A0092B-C50C-407E-A947-70E740481C1C}">
                <a14:useLocalDpi xmlns:a14="http://schemas.microsoft.com/office/drawing/2010/main"/>
              </a:ext>
            </a:extLst>
          </a:blip>
          <a:stretch>
            <a:fillRect/>
          </a:stretch>
        </p:blipFill>
        <p:spPr>
          <a:xfrm>
            <a:off x="153163" y="6352985"/>
            <a:ext cx="707136" cy="371856"/>
          </a:xfrm>
          <a:prstGeom prst="rect">
            <a:avLst/>
          </a:prstGeom>
        </p:spPr>
      </p:pic>
      <p:pic>
        <p:nvPicPr>
          <p:cNvPr id="6" name="PFE element 149" descr="q4WS9ZXG3ST894.png"/>
          <p:cNvPicPr>
            <a:picLocks/>
          </p:cNvPicPr>
          <p:nvPr/>
        </p:nvPicPr>
        <p:blipFill>
          <a:blip r:embed="rId4">
            <a:extLst>
              <a:ext uri="{28A0092B-C50C-407E-A947-70E740481C1C}">
                <a14:useLocalDpi xmlns:a14="http://schemas.microsoft.com/office/drawing/2010/main"/>
              </a:ext>
            </a:extLst>
          </a:blip>
          <a:stretch>
            <a:fillRect/>
          </a:stretch>
        </p:blipFill>
        <p:spPr>
          <a:xfrm>
            <a:off x="1821912" y="6352202"/>
            <a:ext cx="4187952" cy="371856"/>
          </a:xfrm>
          <a:prstGeom prst="rect">
            <a:avLst/>
          </a:prstGeom>
        </p:spPr>
      </p:pic>
      <p:sp>
        <p:nvSpPr>
          <p:cNvPr id="7" name="Rectangle 6"/>
          <p:cNvSpPr/>
          <p:nvPr/>
        </p:nvSpPr>
        <p:spPr>
          <a:xfrm>
            <a:off x="0" y="0"/>
            <a:ext cx="9144000" cy="1577597"/>
          </a:xfrm>
          <a:prstGeom prst="rect">
            <a:avLst/>
          </a:prstGeom>
          <a:solidFill>
            <a:srgbClr val="00ADD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3" name="PFE element 151" descr="q4WS9ZXG3ST895.png"/>
          <p:cNvPicPr>
            <a:picLocks/>
          </p:cNvPicPr>
          <p:nvPr/>
        </p:nvPicPr>
        <p:blipFill>
          <a:blip r:embed="rId5">
            <a:extLst>
              <a:ext uri="{28A0092B-C50C-407E-A947-70E740481C1C}">
                <a14:useLocalDpi xmlns:a14="http://schemas.microsoft.com/office/drawing/2010/main"/>
              </a:ext>
            </a:extLst>
          </a:blip>
          <a:stretch>
            <a:fillRect/>
          </a:stretch>
        </p:blipFill>
        <p:spPr>
          <a:xfrm>
            <a:off x="0" y="262124"/>
            <a:ext cx="9144000" cy="1030224"/>
          </a:xfrm>
          <a:prstGeom prst="rect">
            <a:avLst/>
          </a:prstGeom>
        </p:spPr>
      </p:pic>
      <p:cxnSp>
        <p:nvCxnSpPr>
          <p:cNvPr id="9" name="Straight Connector 8"/>
          <p:cNvCxnSpPr/>
          <p:nvPr/>
        </p:nvCxnSpPr>
        <p:spPr>
          <a:xfrm>
            <a:off x="578939" y="1081768"/>
            <a:ext cx="3197194" cy="0"/>
          </a:xfrm>
          <a:prstGeom prst="line">
            <a:avLst/>
          </a:prstGeom>
          <a:ln w="28575" cmpd="sng">
            <a:solidFill>
              <a:srgbClr val="15284B"/>
            </a:solidFill>
            <a:prstDash val="dot"/>
          </a:ln>
          <a:effectLst/>
        </p:spPr>
        <p:style>
          <a:lnRef idx="2">
            <a:schemeClr val="accent1"/>
          </a:lnRef>
          <a:fillRef idx="0">
            <a:schemeClr val="accent1"/>
          </a:fillRef>
          <a:effectRef idx="1">
            <a:schemeClr val="accent1"/>
          </a:effectRef>
          <a:fontRef idx="minor">
            <a:schemeClr val="tx1"/>
          </a:fontRef>
        </p:style>
      </p:cxnSp>
      <p:pic>
        <p:nvPicPr>
          <p:cNvPr id="4" name="Picture 3" descr="shutterstock_102046420_body_slide14.jpg"/>
          <p:cNvPicPr>
            <a:picLocks noChangeAspect="1"/>
          </p:cNvPicPr>
          <p:nvPr/>
        </p:nvPicPr>
        <p:blipFill rotWithShape="1">
          <a:blip r:embed="rId6" cstate="screen">
            <a:extLst>
              <a:ext uri="{28A0092B-C50C-407E-A947-70E740481C1C}">
                <a14:useLocalDpi xmlns:a14="http://schemas.microsoft.com/office/drawing/2010/main"/>
              </a:ext>
            </a:extLst>
          </a:blip>
          <a:srcRect l="-17400" t="-4140" r="-22768"/>
          <a:stretch/>
        </p:blipFill>
        <p:spPr>
          <a:xfrm>
            <a:off x="2226734" y="1650999"/>
            <a:ext cx="5003800" cy="4597400"/>
          </a:xfrm>
          <a:prstGeom prst="rect">
            <a:avLst/>
          </a:prstGeom>
        </p:spPr>
      </p:pic>
      <p:cxnSp>
        <p:nvCxnSpPr>
          <p:cNvPr id="10" name="Straight Arrow Connector 9"/>
          <p:cNvCxnSpPr/>
          <p:nvPr/>
        </p:nvCxnSpPr>
        <p:spPr>
          <a:xfrm flipH="1">
            <a:off x="4741333" y="2310144"/>
            <a:ext cx="881592" cy="1"/>
          </a:xfrm>
          <a:prstGeom prst="straightConnector1">
            <a:avLst/>
          </a:prstGeom>
          <a:ln>
            <a:solidFill>
              <a:srgbClr val="66CCCC"/>
            </a:solidFill>
            <a:tailEnd type="arrow"/>
          </a:ln>
          <a:effectLst/>
        </p:spPr>
        <p:style>
          <a:lnRef idx="2">
            <a:schemeClr val="accent1"/>
          </a:lnRef>
          <a:fillRef idx="0">
            <a:schemeClr val="accent1"/>
          </a:fillRef>
          <a:effectRef idx="1">
            <a:schemeClr val="accent1"/>
          </a:effectRef>
          <a:fontRef idx="minor">
            <a:schemeClr val="tx1"/>
          </a:fontRef>
        </p:style>
      </p:cxnSp>
      <p:pic>
        <p:nvPicPr>
          <p:cNvPr id="15" name="PFE element 155" descr="q4WS9ZXG3ST896.png"/>
          <p:cNvPicPr>
            <a:picLocks/>
          </p:cNvPicPr>
          <p:nvPr/>
        </p:nvPicPr>
        <p:blipFill>
          <a:blip r:embed="rId7">
            <a:extLst>
              <a:ext uri="{28A0092B-C50C-407E-A947-70E740481C1C}">
                <a14:useLocalDpi xmlns:a14="http://schemas.microsoft.com/office/drawing/2010/main"/>
              </a:ext>
            </a:extLst>
          </a:blip>
          <a:stretch>
            <a:fillRect/>
          </a:stretch>
        </p:blipFill>
        <p:spPr>
          <a:xfrm>
            <a:off x="5620749" y="1927277"/>
            <a:ext cx="1310640" cy="316992"/>
          </a:xfrm>
          <a:prstGeom prst="rect">
            <a:avLst/>
          </a:prstGeom>
        </p:spPr>
      </p:pic>
      <p:cxnSp>
        <p:nvCxnSpPr>
          <p:cNvPr id="12" name="Straight Arrow Connector 11"/>
          <p:cNvCxnSpPr/>
          <p:nvPr/>
        </p:nvCxnSpPr>
        <p:spPr>
          <a:xfrm flipH="1">
            <a:off x="4741333" y="2112663"/>
            <a:ext cx="881592" cy="0"/>
          </a:xfrm>
          <a:prstGeom prst="straightConnector1">
            <a:avLst/>
          </a:prstGeom>
          <a:ln>
            <a:solidFill>
              <a:srgbClr val="66CCCC"/>
            </a:solidFill>
            <a:tailEnd type="arrow"/>
          </a:ln>
          <a:effectLst/>
        </p:spPr>
        <p:style>
          <a:lnRef idx="2">
            <a:schemeClr val="accent1"/>
          </a:lnRef>
          <a:fillRef idx="0">
            <a:schemeClr val="accent1"/>
          </a:fillRef>
          <a:effectRef idx="1">
            <a:schemeClr val="accent1"/>
          </a:effectRef>
          <a:fontRef idx="minor">
            <a:schemeClr val="tx1"/>
          </a:fontRef>
        </p:style>
      </p:cxnSp>
      <p:pic>
        <p:nvPicPr>
          <p:cNvPr id="19" name="PFE element 157" descr="q4WS9ZXG3ST897.png"/>
          <p:cNvPicPr>
            <a:picLocks/>
          </p:cNvPicPr>
          <p:nvPr/>
        </p:nvPicPr>
        <p:blipFill>
          <a:blip r:embed="rId8">
            <a:extLst>
              <a:ext uri="{28A0092B-C50C-407E-A947-70E740481C1C}">
                <a14:useLocalDpi xmlns:a14="http://schemas.microsoft.com/office/drawing/2010/main"/>
              </a:ext>
            </a:extLst>
          </a:blip>
          <a:stretch>
            <a:fillRect/>
          </a:stretch>
        </p:blipFill>
        <p:spPr>
          <a:xfrm>
            <a:off x="5627983" y="2163163"/>
            <a:ext cx="2097024" cy="310896"/>
          </a:xfrm>
          <a:prstGeom prst="rect">
            <a:avLst/>
          </a:prstGeom>
        </p:spPr>
      </p:pic>
      <p:cxnSp>
        <p:nvCxnSpPr>
          <p:cNvPr id="16" name="Straight Arrow Connector 15"/>
          <p:cNvCxnSpPr/>
          <p:nvPr/>
        </p:nvCxnSpPr>
        <p:spPr>
          <a:xfrm flipH="1">
            <a:off x="5126621" y="3916063"/>
            <a:ext cx="881592" cy="0"/>
          </a:xfrm>
          <a:prstGeom prst="straightConnector1">
            <a:avLst/>
          </a:prstGeom>
          <a:ln>
            <a:solidFill>
              <a:srgbClr val="66CCCC"/>
            </a:solidFill>
            <a:tailEnd type="arrow"/>
          </a:ln>
          <a:effectLst/>
        </p:spPr>
        <p:style>
          <a:lnRef idx="2">
            <a:schemeClr val="accent1"/>
          </a:lnRef>
          <a:fillRef idx="0">
            <a:schemeClr val="accent1"/>
          </a:fillRef>
          <a:effectRef idx="1">
            <a:schemeClr val="accent1"/>
          </a:effectRef>
          <a:fontRef idx="minor">
            <a:schemeClr val="tx1"/>
          </a:fontRef>
        </p:style>
      </p:cxnSp>
      <p:pic>
        <p:nvPicPr>
          <p:cNvPr id="24" name="PFE element 159" descr="q4WS9ZXG3ST898.png"/>
          <p:cNvPicPr>
            <a:picLocks/>
          </p:cNvPicPr>
          <p:nvPr/>
        </p:nvPicPr>
        <p:blipFill>
          <a:blip r:embed="rId9">
            <a:extLst>
              <a:ext uri="{28A0092B-C50C-407E-A947-70E740481C1C}">
                <a14:useLocalDpi xmlns:a14="http://schemas.microsoft.com/office/drawing/2010/main"/>
              </a:ext>
            </a:extLst>
          </a:blip>
          <a:stretch>
            <a:fillRect/>
          </a:stretch>
        </p:blipFill>
        <p:spPr>
          <a:xfrm>
            <a:off x="6018681" y="3749099"/>
            <a:ext cx="1310640" cy="316992"/>
          </a:xfrm>
          <a:prstGeom prst="rect">
            <a:avLst/>
          </a:prstGeom>
        </p:spPr>
      </p:pic>
      <p:cxnSp>
        <p:nvCxnSpPr>
          <p:cNvPr id="18" name="Straight Arrow Connector 17"/>
          <p:cNvCxnSpPr/>
          <p:nvPr/>
        </p:nvCxnSpPr>
        <p:spPr>
          <a:xfrm flipH="1">
            <a:off x="4910775" y="4559529"/>
            <a:ext cx="1110082" cy="0"/>
          </a:xfrm>
          <a:prstGeom prst="straightConnector1">
            <a:avLst/>
          </a:prstGeom>
          <a:ln>
            <a:solidFill>
              <a:srgbClr val="66CCCC"/>
            </a:solidFill>
            <a:tailEnd type="arrow"/>
          </a:ln>
          <a:effectLst/>
        </p:spPr>
        <p:style>
          <a:lnRef idx="2">
            <a:schemeClr val="accent1"/>
          </a:lnRef>
          <a:fillRef idx="0">
            <a:schemeClr val="accent1"/>
          </a:fillRef>
          <a:effectRef idx="1">
            <a:schemeClr val="accent1"/>
          </a:effectRef>
          <a:fontRef idx="minor">
            <a:schemeClr val="tx1"/>
          </a:fontRef>
        </p:style>
      </p:cxnSp>
      <p:pic>
        <p:nvPicPr>
          <p:cNvPr id="34" name="PFE element 161" descr="q4WS9ZXG3ST899.png"/>
          <p:cNvPicPr>
            <a:picLocks/>
          </p:cNvPicPr>
          <p:nvPr/>
        </p:nvPicPr>
        <p:blipFill>
          <a:blip r:embed="rId10">
            <a:extLst>
              <a:ext uri="{28A0092B-C50C-407E-A947-70E740481C1C}">
                <a14:useLocalDpi xmlns:a14="http://schemas.microsoft.com/office/drawing/2010/main"/>
              </a:ext>
            </a:extLst>
          </a:blip>
          <a:stretch>
            <a:fillRect/>
          </a:stretch>
        </p:blipFill>
        <p:spPr>
          <a:xfrm>
            <a:off x="6085691" y="4401033"/>
            <a:ext cx="1816608" cy="316992"/>
          </a:xfrm>
          <a:prstGeom prst="rect">
            <a:avLst/>
          </a:prstGeom>
        </p:spPr>
      </p:pic>
      <p:cxnSp>
        <p:nvCxnSpPr>
          <p:cNvPr id="21" name="Straight Arrow Connector 20"/>
          <p:cNvCxnSpPr/>
          <p:nvPr/>
        </p:nvCxnSpPr>
        <p:spPr>
          <a:xfrm flipH="1">
            <a:off x="5826232" y="5617862"/>
            <a:ext cx="1110082" cy="0"/>
          </a:xfrm>
          <a:prstGeom prst="straightConnector1">
            <a:avLst/>
          </a:prstGeom>
          <a:ln>
            <a:solidFill>
              <a:srgbClr val="66CCCC"/>
            </a:solidFill>
            <a:tailEnd type="arrow"/>
          </a:ln>
          <a:effectLst/>
        </p:spPr>
        <p:style>
          <a:lnRef idx="2">
            <a:schemeClr val="accent1"/>
          </a:lnRef>
          <a:fillRef idx="0">
            <a:schemeClr val="accent1"/>
          </a:fillRef>
          <a:effectRef idx="1">
            <a:schemeClr val="accent1"/>
          </a:effectRef>
          <a:fontRef idx="minor">
            <a:schemeClr val="tx1"/>
          </a:fontRef>
        </p:style>
      </p:cxnSp>
      <p:pic>
        <p:nvPicPr>
          <p:cNvPr id="35" name="PFE element 163" descr="q4WS9ZXG3ST8100.png"/>
          <p:cNvPicPr>
            <a:picLocks/>
          </p:cNvPicPr>
          <p:nvPr/>
        </p:nvPicPr>
        <p:blipFill>
          <a:blip r:embed="rId11">
            <a:extLst>
              <a:ext uri="{28A0092B-C50C-407E-A947-70E740481C1C}">
                <a14:useLocalDpi xmlns:a14="http://schemas.microsoft.com/office/drawing/2010/main"/>
              </a:ext>
            </a:extLst>
          </a:blip>
          <a:stretch>
            <a:fillRect/>
          </a:stretch>
        </p:blipFill>
        <p:spPr>
          <a:xfrm>
            <a:off x="6991096" y="5462413"/>
            <a:ext cx="1816608" cy="310896"/>
          </a:xfrm>
          <a:prstGeom prst="rect">
            <a:avLst/>
          </a:prstGeom>
        </p:spPr>
      </p:pic>
      <p:cxnSp>
        <p:nvCxnSpPr>
          <p:cNvPr id="23" name="Straight Arrow Connector 22"/>
          <p:cNvCxnSpPr/>
          <p:nvPr/>
        </p:nvCxnSpPr>
        <p:spPr>
          <a:xfrm>
            <a:off x="3031067" y="4838929"/>
            <a:ext cx="1126067" cy="0"/>
          </a:xfrm>
          <a:prstGeom prst="straightConnector1">
            <a:avLst/>
          </a:prstGeom>
          <a:ln>
            <a:solidFill>
              <a:srgbClr val="66CCCC"/>
            </a:solidFill>
            <a:tailEnd type="arrow"/>
          </a:ln>
          <a:effectLst/>
        </p:spPr>
        <p:style>
          <a:lnRef idx="2">
            <a:schemeClr val="accent1"/>
          </a:lnRef>
          <a:fillRef idx="0">
            <a:schemeClr val="accent1"/>
          </a:fillRef>
          <a:effectRef idx="1">
            <a:schemeClr val="accent1"/>
          </a:effectRef>
          <a:fontRef idx="minor">
            <a:schemeClr val="tx1"/>
          </a:fontRef>
        </p:style>
      </p:cxnSp>
      <p:pic>
        <p:nvPicPr>
          <p:cNvPr id="36" name="PFE element 165" descr="q4WS9ZXG3ST8101.png"/>
          <p:cNvPicPr>
            <a:picLocks/>
          </p:cNvPicPr>
          <p:nvPr/>
        </p:nvPicPr>
        <p:blipFill>
          <a:blip r:embed="rId12">
            <a:extLst>
              <a:ext uri="{28A0092B-C50C-407E-A947-70E740481C1C}">
                <a14:useLocalDpi xmlns:a14="http://schemas.microsoft.com/office/drawing/2010/main"/>
              </a:ext>
            </a:extLst>
          </a:blip>
          <a:stretch>
            <a:fillRect/>
          </a:stretch>
        </p:blipFill>
        <p:spPr>
          <a:xfrm>
            <a:off x="1750757" y="4616088"/>
            <a:ext cx="1359408" cy="530352"/>
          </a:xfrm>
          <a:prstGeom prst="rect">
            <a:avLst/>
          </a:prstGeom>
        </p:spPr>
      </p:pic>
      <p:pic>
        <p:nvPicPr>
          <p:cNvPr id="37" name="PFE element 166" descr="q4WS9ZXG3ST8102.png"/>
          <p:cNvPicPr>
            <a:picLocks/>
          </p:cNvPicPr>
          <p:nvPr/>
        </p:nvPicPr>
        <p:blipFill>
          <a:blip r:embed="rId13">
            <a:extLst>
              <a:ext uri="{28A0092B-C50C-407E-A947-70E740481C1C}">
                <a14:useLocalDpi xmlns:a14="http://schemas.microsoft.com/office/drawing/2010/main"/>
              </a:ext>
            </a:extLst>
          </a:blip>
          <a:stretch>
            <a:fillRect/>
          </a:stretch>
        </p:blipFill>
        <p:spPr>
          <a:xfrm>
            <a:off x="1403621" y="3431897"/>
            <a:ext cx="1816608" cy="310896"/>
          </a:xfrm>
          <a:prstGeom prst="rect">
            <a:avLst/>
          </a:prstGeom>
        </p:spPr>
      </p:pic>
      <p:cxnSp>
        <p:nvCxnSpPr>
          <p:cNvPr id="28" name="Straight Arrow Connector 27"/>
          <p:cNvCxnSpPr/>
          <p:nvPr/>
        </p:nvCxnSpPr>
        <p:spPr>
          <a:xfrm>
            <a:off x="2468033" y="3612747"/>
            <a:ext cx="1126067" cy="0"/>
          </a:xfrm>
          <a:prstGeom prst="straightConnector1">
            <a:avLst/>
          </a:prstGeom>
          <a:ln>
            <a:solidFill>
              <a:srgbClr val="66CCCC"/>
            </a:solidFill>
            <a:tailEnd type="arrow"/>
          </a:ln>
          <a:effectLst/>
        </p:spPr>
        <p:style>
          <a:lnRef idx="2">
            <a:schemeClr val="accent1"/>
          </a:lnRef>
          <a:fillRef idx="0">
            <a:schemeClr val="accent1"/>
          </a:fillRef>
          <a:effectRef idx="1">
            <a:schemeClr val="accent1"/>
          </a:effectRef>
          <a:fontRef idx="minor">
            <a:schemeClr val="tx1"/>
          </a:fontRef>
        </p:style>
      </p:cxnSp>
      <p:sp>
        <p:nvSpPr>
          <p:cNvPr id="27" name="pfehide168" hidden="1"/>
          <p:cNvSpPr txBox="1"/>
          <p:nvPr/>
        </p:nvSpPr>
        <p:spPr>
          <a:xfrm>
            <a:off x="5632447" y="2431648"/>
            <a:ext cx="1818219" cy="307777"/>
          </a:xfrm>
          <a:prstGeom prst="rect">
            <a:avLst/>
          </a:prstGeom>
          <a:noFill/>
        </p:spPr>
        <p:txBody>
          <a:bodyPr wrap="square" rtlCol="0">
            <a:spAutoFit/>
          </a:bodyPr>
          <a:lstStyle/>
          <a:p>
            <a:r>
              <a:rPr lang="en-US" sz="1400" dirty="0" smtClean="0">
                <a:solidFill>
                  <a:srgbClr val="CF0A2C"/>
                </a:solidFill>
                <a:latin typeface="Montserrat Light"/>
                <a:cs typeface="Montserrat Light"/>
              </a:rPr>
              <a:t>Nervous system</a:t>
            </a:r>
            <a:endParaRPr lang="en-US" dirty="0">
              <a:solidFill>
                <a:srgbClr val="CF0A2C"/>
              </a:solidFill>
              <a:latin typeface="Montserrat Light"/>
              <a:cs typeface="Montserrat Light"/>
            </a:endParaRPr>
          </a:p>
        </p:txBody>
      </p:sp>
      <p:grpSp>
        <p:nvGrpSpPr>
          <p:cNvPr id="40" name="Group 39"/>
          <p:cNvGrpSpPr/>
          <p:nvPr/>
        </p:nvGrpSpPr>
        <p:grpSpPr>
          <a:xfrm>
            <a:off x="5627157" y="2427041"/>
            <a:ext cx="1828800" cy="316992"/>
            <a:chOff x="317499" y="317499"/>
            <a:chExt cx="1828800" cy="316992"/>
          </a:xfrm>
        </p:grpSpPr>
        <p:pic>
          <p:nvPicPr>
            <p:cNvPr id="38" name="PFE element 168" descr="q4WS9ZXG3ST8103.png"/>
            <p:cNvPicPr>
              <a:picLocks/>
            </p:cNvPicPr>
            <p:nvPr/>
          </p:nvPicPr>
          <p:blipFill>
            <a:blip r:embed="rId14">
              <a:extLst>
                <a:ext uri="{28A0092B-C50C-407E-A947-70E740481C1C}">
                  <a14:useLocalDpi xmlns:a14="http://schemas.microsoft.com/office/drawing/2010/main"/>
                </a:ext>
              </a:extLst>
            </a:blip>
            <a:stretch>
              <a:fillRect/>
            </a:stretch>
          </p:blipFill>
          <p:spPr>
            <a:xfrm>
              <a:off x="317499" y="317499"/>
              <a:ext cx="1828800" cy="316992"/>
            </a:xfrm>
            <a:prstGeom prst="rect">
              <a:avLst/>
            </a:prstGeom>
          </p:spPr>
        </p:pic>
        <p:sp>
          <p:nvSpPr>
            <p:cNvPr id="39" name="Shape_19"/>
            <p:cNvSpPr/>
            <p:nvPr/>
          </p:nvSpPr>
          <p:spPr>
            <a:xfrm>
              <a:off x="317499" y="317499"/>
              <a:ext cx="1828800" cy="316992"/>
            </a:xfrm>
            <a:prstGeom prst="rect">
              <a:avLst/>
            </a:prstGeom>
            <a:gradFill flip="none" rotWithShape="1">
              <a:gsLst>
                <a:gs pos="0">
                  <a:schemeClr val="accent1">
                    <a:tint val="100000"/>
                    <a:shade val="100000"/>
                    <a:satMod val="130000"/>
                    <a:alpha val="0"/>
                  </a:schemeClr>
                </a:gs>
                <a:gs pos="100000">
                  <a:schemeClr val="accent1">
                    <a:tint val="50000"/>
                    <a:shade val="100000"/>
                    <a:satMod val="350000"/>
                    <a:alpha val="0"/>
                  </a:schemeClr>
                </a:gs>
              </a:gsLst>
              <a:lin ang="16200000" scaled="0"/>
              <a:tileRect/>
            </a:gradFill>
            <a:ln w="9525" cap="flat" cmpd="sng" algn="ctr">
              <a:solidFill>
                <a:schemeClr val="accent1">
                  <a:shade val="95000"/>
                  <a:satMod val="105000"/>
                  <a:alpha val="0"/>
                </a:schemeClr>
              </a:solidFill>
              <a:prstDash val="solid"/>
              <a:round/>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29" name="pfehide169" hidden="1"/>
          <p:cNvSpPr txBox="1"/>
          <p:nvPr/>
        </p:nvSpPr>
        <p:spPr>
          <a:xfrm>
            <a:off x="1382177" y="3681967"/>
            <a:ext cx="1818219" cy="523220"/>
          </a:xfrm>
          <a:prstGeom prst="rect">
            <a:avLst/>
          </a:prstGeom>
          <a:noFill/>
        </p:spPr>
        <p:txBody>
          <a:bodyPr wrap="square" rtlCol="0">
            <a:spAutoFit/>
          </a:bodyPr>
          <a:lstStyle/>
          <a:p>
            <a:r>
              <a:rPr lang="en-US" sz="1400" dirty="0" smtClean="0">
                <a:solidFill>
                  <a:srgbClr val="CF0A2C"/>
                </a:solidFill>
                <a:latin typeface="Montserrat Light"/>
                <a:cs typeface="Montserrat Light"/>
              </a:rPr>
              <a:t>Integumentary system</a:t>
            </a:r>
            <a:endParaRPr lang="en-US" dirty="0">
              <a:solidFill>
                <a:srgbClr val="CF0A2C"/>
              </a:solidFill>
              <a:latin typeface="Montserrat Light"/>
              <a:cs typeface="Montserrat Light"/>
            </a:endParaRPr>
          </a:p>
        </p:txBody>
      </p:sp>
      <p:grpSp>
        <p:nvGrpSpPr>
          <p:cNvPr id="43" name="Group 42"/>
          <p:cNvGrpSpPr/>
          <p:nvPr/>
        </p:nvGrpSpPr>
        <p:grpSpPr>
          <a:xfrm>
            <a:off x="1379934" y="3678401"/>
            <a:ext cx="1822704" cy="530352"/>
            <a:chOff x="317499" y="317500"/>
            <a:chExt cx="1822704" cy="530352"/>
          </a:xfrm>
        </p:grpSpPr>
        <p:pic>
          <p:nvPicPr>
            <p:cNvPr id="41" name="PFE element 169" descr="q4WS9ZXG3ST8104.png"/>
            <p:cNvPicPr>
              <a:picLocks/>
            </p:cNvPicPr>
            <p:nvPr/>
          </p:nvPicPr>
          <p:blipFill>
            <a:blip r:embed="rId15">
              <a:extLst>
                <a:ext uri="{28A0092B-C50C-407E-A947-70E740481C1C}">
                  <a14:useLocalDpi xmlns:a14="http://schemas.microsoft.com/office/drawing/2010/main"/>
                </a:ext>
              </a:extLst>
            </a:blip>
            <a:stretch>
              <a:fillRect/>
            </a:stretch>
          </p:blipFill>
          <p:spPr>
            <a:xfrm>
              <a:off x="317499" y="317500"/>
              <a:ext cx="1822704" cy="530352"/>
            </a:xfrm>
            <a:prstGeom prst="rect">
              <a:avLst/>
            </a:prstGeom>
          </p:spPr>
        </p:pic>
        <p:sp>
          <p:nvSpPr>
            <p:cNvPr id="42" name="Shape_20"/>
            <p:cNvSpPr/>
            <p:nvPr/>
          </p:nvSpPr>
          <p:spPr>
            <a:xfrm>
              <a:off x="317499" y="317500"/>
              <a:ext cx="1822704" cy="530352"/>
            </a:xfrm>
            <a:prstGeom prst="rect">
              <a:avLst/>
            </a:prstGeom>
            <a:gradFill flip="none" rotWithShape="1">
              <a:gsLst>
                <a:gs pos="0">
                  <a:schemeClr val="accent1">
                    <a:tint val="100000"/>
                    <a:shade val="100000"/>
                    <a:satMod val="130000"/>
                    <a:alpha val="0"/>
                  </a:schemeClr>
                </a:gs>
                <a:gs pos="100000">
                  <a:schemeClr val="accent1">
                    <a:tint val="50000"/>
                    <a:shade val="100000"/>
                    <a:satMod val="350000"/>
                    <a:alpha val="0"/>
                  </a:schemeClr>
                </a:gs>
              </a:gsLst>
              <a:lin ang="16200000" scaled="0"/>
              <a:tileRect/>
            </a:gradFill>
            <a:ln w="9525" cap="flat" cmpd="sng" algn="ctr">
              <a:solidFill>
                <a:schemeClr val="accent1">
                  <a:shade val="95000"/>
                  <a:satMod val="105000"/>
                  <a:alpha val="0"/>
                </a:schemeClr>
              </a:solidFill>
              <a:prstDash val="solid"/>
              <a:round/>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30" name="pfehide170" hidden="1"/>
          <p:cNvSpPr txBox="1"/>
          <p:nvPr/>
        </p:nvSpPr>
        <p:spPr>
          <a:xfrm>
            <a:off x="6029321" y="3993748"/>
            <a:ext cx="2369610" cy="307777"/>
          </a:xfrm>
          <a:prstGeom prst="rect">
            <a:avLst/>
          </a:prstGeom>
          <a:noFill/>
        </p:spPr>
        <p:txBody>
          <a:bodyPr wrap="square" rtlCol="0">
            <a:spAutoFit/>
          </a:bodyPr>
          <a:lstStyle/>
          <a:p>
            <a:r>
              <a:rPr lang="en-US" sz="1400" dirty="0" smtClean="0">
                <a:solidFill>
                  <a:srgbClr val="CF0A2C"/>
                </a:solidFill>
                <a:latin typeface="Montserrat Light"/>
                <a:cs typeface="Montserrat Light"/>
              </a:rPr>
              <a:t>Respiratory system</a:t>
            </a:r>
            <a:endParaRPr lang="en-US" dirty="0">
              <a:solidFill>
                <a:srgbClr val="CF0A2C"/>
              </a:solidFill>
              <a:latin typeface="Montserrat Light"/>
              <a:cs typeface="Montserrat Light"/>
            </a:endParaRPr>
          </a:p>
        </p:txBody>
      </p:sp>
      <p:grpSp>
        <p:nvGrpSpPr>
          <p:cNvPr id="46" name="Group 45"/>
          <p:cNvGrpSpPr/>
          <p:nvPr/>
        </p:nvGrpSpPr>
        <p:grpSpPr>
          <a:xfrm>
            <a:off x="6028454" y="3992188"/>
            <a:ext cx="2371344" cy="310896"/>
            <a:chOff x="317500" y="317499"/>
            <a:chExt cx="2371344" cy="310896"/>
          </a:xfrm>
        </p:grpSpPr>
        <p:pic>
          <p:nvPicPr>
            <p:cNvPr id="44" name="PFE element 170" descr="q4WS9ZXG3ST8105.png"/>
            <p:cNvPicPr>
              <a:picLocks/>
            </p:cNvPicPr>
            <p:nvPr/>
          </p:nvPicPr>
          <p:blipFill>
            <a:blip r:embed="rId16">
              <a:extLst>
                <a:ext uri="{28A0092B-C50C-407E-A947-70E740481C1C}">
                  <a14:useLocalDpi xmlns:a14="http://schemas.microsoft.com/office/drawing/2010/main"/>
                </a:ext>
              </a:extLst>
            </a:blip>
            <a:stretch>
              <a:fillRect/>
            </a:stretch>
          </p:blipFill>
          <p:spPr>
            <a:xfrm>
              <a:off x="317500" y="317499"/>
              <a:ext cx="2371344" cy="310896"/>
            </a:xfrm>
            <a:prstGeom prst="rect">
              <a:avLst/>
            </a:prstGeom>
          </p:spPr>
        </p:pic>
        <p:sp>
          <p:nvSpPr>
            <p:cNvPr id="45" name="Shape_21"/>
            <p:cNvSpPr/>
            <p:nvPr/>
          </p:nvSpPr>
          <p:spPr>
            <a:xfrm>
              <a:off x="317500" y="317499"/>
              <a:ext cx="2371344" cy="310896"/>
            </a:xfrm>
            <a:prstGeom prst="rect">
              <a:avLst/>
            </a:prstGeom>
            <a:gradFill flip="none" rotWithShape="1">
              <a:gsLst>
                <a:gs pos="0">
                  <a:schemeClr val="accent1">
                    <a:tint val="100000"/>
                    <a:shade val="100000"/>
                    <a:satMod val="130000"/>
                    <a:alpha val="0"/>
                  </a:schemeClr>
                </a:gs>
                <a:gs pos="100000">
                  <a:schemeClr val="accent1">
                    <a:tint val="50000"/>
                    <a:shade val="100000"/>
                    <a:satMod val="350000"/>
                    <a:alpha val="0"/>
                  </a:schemeClr>
                </a:gs>
              </a:gsLst>
              <a:lin ang="16200000" scaled="0"/>
              <a:tileRect/>
            </a:gradFill>
            <a:ln w="9525" cap="flat" cmpd="sng" algn="ctr">
              <a:solidFill>
                <a:schemeClr val="accent1">
                  <a:shade val="95000"/>
                  <a:satMod val="105000"/>
                  <a:alpha val="0"/>
                </a:schemeClr>
              </a:solidFill>
              <a:prstDash val="solid"/>
              <a:round/>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31" name="pfehide171" hidden="1"/>
          <p:cNvSpPr txBox="1"/>
          <p:nvPr/>
        </p:nvSpPr>
        <p:spPr>
          <a:xfrm>
            <a:off x="1753656" y="5096927"/>
            <a:ext cx="1277411" cy="523220"/>
          </a:xfrm>
          <a:prstGeom prst="rect">
            <a:avLst/>
          </a:prstGeom>
          <a:noFill/>
        </p:spPr>
        <p:txBody>
          <a:bodyPr wrap="square" rtlCol="0">
            <a:spAutoFit/>
          </a:bodyPr>
          <a:lstStyle/>
          <a:p>
            <a:r>
              <a:rPr lang="en-US" sz="1400" dirty="0" smtClean="0">
                <a:solidFill>
                  <a:srgbClr val="CF0A2C"/>
                </a:solidFill>
                <a:latin typeface="Montserrat Light"/>
                <a:cs typeface="Montserrat Light"/>
              </a:rPr>
              <a:t>Digestive system</a:t>
            </a:r>
            <a:endParaRPr lang="en-US" dirty="0">
              <a:solidFill>
                <a:srgbClr val="CF0A2C"/>
              </a:solidFill>
              <a:latin typeface="Montserrat Light"/>
              <a:cs typeface="Montserrat Light"/>
            </a:endParaRPr>
          </a:p>
        </p:txBody>
      </p:sp>
      <p:grpSp>
        <p:nvGrpSpPr>
          <p:cNvPr id="49" name="Group 48"/>
          <p:cNvGrpSpPr/>
          <p:nvPr/>
        </p:nvGrpSpPr>
        <p:grpSpPr>
          <a:xfrm>
            <a:off x="1749234" y="5096409"/>
            <a:ext cx="1286256" cy="524256"/>
            <a:chOff x="317499" y="317500"/>
            <a:chExt cx="1286256" cy="524256"/>
          </a:xfrm>
        </p:grpSpPr>
        <p:pic>
          <p:nvPicPr>
            <p:cNvPr id="47" name="PFE element 171" descr="q4WS9ZXG3ST8106.png"/>
            <p:cNvPicPr>
              <a:picLocks/>
            </p:cNvPicPr>
            <p:nvPr/>
          </p:nvPicPr>
          <p:blipFill>
            <a:blip r:embed="rId17">
              <a:extLst>
                <a:ext uri="{28A0092B-C50C-407E-A947-70E740481C1C}">
                  <a14:useLocalDpi xmlns:a14="http://schemas.microsoft.com/office/drawing/2010/main"/>
                </a:ext>
              </a:extLst>
            </a:blip>
            <a:stretch>
              <a:fillRect/>
            </a:stretch>
          </p:blipFill>
          <p:spPr>
            <a:xfrm>
              <a:off x="317499" y="317500"/>
              <a:ext cx="1286256" cy="524256"/>
            </a:xfrm>
            <a:prstGeom prst="rect">
              <a:avLst/>
            </a:prstGeom>
          </p:spPr>
        </p:pic>
        <p:sp>
          <p:nvSpPr>
            <p:cNvPr id="48" name="Shape_22"/>
            <p:cNvSpPr/>
            <p:nvPr/>
          </p:nvSpPr>
          <p:spPr>
            <a:xfrm>
              <a:off x="317499" y="317500"/>
              <a:ext cx="1286256" cy="524256"/>
            </a:xfrm>
            <a:prstGeom prst="rect">
              <a:avLst/>
            </a:prstGeom>
            <a:gradFill flip="none" rotWithShape="1">
              <a:gsLst>
                <a:gs pos="0">
                  <a:schemeClr val="accent1">
                    <a:tint val="100000"/>
                    <a:shade val="100000"/>
                    <a:satMod val="130000"/>
                    <a:alpha val="0"/>
                  </a:schemeClr>
                </a:gs>
                <a:gs pos="100000">
                  <a:schemeClr val="accent1">
                    <a:tint val="50000"/>
                    <a:shade val="100000"/>
                    <a:satMod val="350000"/>
                    <a:alpha val="0"/>
                  </a:schemeClr>
                </a:gs>
              </a:gsLst>
              <a:lin ang="16200000" scaled="0"/>
              <a:tileRect/>
            </a:gradFill>
            <a:ln w="9525" cap="flat" cmpd="sng" algn="ctr">
              <a:solidFill>
                <a:schemeClr val="accent1">
                  <a:shade val="95000"/>
                  <a:satMod val="105000"/>
                  <a:alpha val="0"/>
                </a:schemeClr>
              </a:solidFill>
              <a:prstDash val="solid"/>
              <a:round/>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32" name="pfehide172" hidden="1"/>
          <p:cNvSpPr txBox="1"/>
          <p:nvPr/>
        </p:nvSpPr>
        <p:spPr>
          <a:xfrm>
            <a:off x="6083602" y="4654142"/>
            <a:ext cx="2721203" cy="307777"/>
          </a:xfrm>
          <a:prstGeom prst="rect">
            <a:avLst/>
          </a:prstGeom>
          <a:noFill/>
        </p:spPr>
        <p:txBody>
          <a:bodyPr wrap="square" rtlCol="0">
            <a:spAutoFit/>
          </a:bodyPr>
          <a:lstStyle/>
          <a:p>
            <a:r>
              <a:rPr lang="en-US" sz="1400" dirty="0" smtClean="0">
                <a:solidFill>
                  <a:srgbClr val="CF0A2C"/>
                </a:solidFill>
                <a:latin typeface="Montserrat Light"/>
                <a:cs typeface="Montserrat Light"/>
              </a:rPr>
              <a:t>Circulatory system</a:t>
            </a:r>
            <a:endParaRPr lang="en-US" dirty="0">
              <a:solidFill>
                <a:srgbClr val="CF0A2C"/>
              </a:solidFill>
              <a:latin typeface="Montserrat Light"/>
              <a:cs typeface="Montserrat Light"/>
            </a:endParaRPr>
          </a:p>
        </p:txBody>
      </p:sp>
      <p:grpSp>
        <p:nvGrpSpPr>
          <p:cNvPr id="52" name="Group 51"/>
          <p:cNvGrpSpPr/>
          <p:nvPr/>
        </p:nvGrpSpPr>
        <p:grpSpPr>
          <a:xfrm>
            <a:off x="6078700" y="4652582"/>
            <a:ext cx="2731008" cy="310896"/>
            <a:chOff x="317499" y="317499"/>
            <a:chExt cx="2731008" cy="310896"/>
          </a:xfrm>
        </p:grpSpPr>
        <p:pic>
          <p:nvPicPr>
            <p:cNvPr id="50" name="PFE element 172" descr="q4WS9ZXG3ST8107.png"/>
            <p:cNvPicPr>
              <a:picLocks/>
            </p:cNvPicPr>
            <p:nvPr/>
          </p:nvPicPr>
          <p:blipFill>
            <a:blip r:embed="rId18">
              <a:extLst>
                <a:ext uri="{28A0092B-C50C-407E-A947-70E740481C1C}">
                  <a14:useLocalDpi xmlns:a14="http://schemas.microsoft.com/office/drawing/2010/main"/>
                </a:ext>
              </a:extLst>
            </a:blip>
            <a:stretch>
              <a:fillRect/>
            </a:stretch>
          </p:blipFill>
          <p:spPr>
            <a:xfrm>
              <a:off x="317499" y="317499"/>
              <a:ext cx="2731008" cy="310896"/>
            </a:xfrm>
            <a:prstGeom prst="rect">
              <a:avLst/>
            </a:prstGeom>
          </p:spPr>
        </p:pic>
        <p:sp>
          <p:nvSpPr>
            <p:cNvPr id="51" name="Shape_23"/>
            <p:cNvSpPr/>
            <p:nvPr/>
          </p:nvSpPr>
          <p:spPr>
            <a:xfrm>
              <a:off x="317499" y="317499"/>
              <a:ext cx="2731008" cy="310896"/>
            </a:xfrm>
            <a:prstGeom prst="rect">
              <a:avLst/>
            </a:prstGeom>
            <a:gradFill flip="none" rotWithShape="1">
              <a:gsLst>
                <a:gs pos="0">
                  <a:schemeClr val="accent1">
                    <a:tint val="100000"/>
                    <a:shade val="100000"/>
                    <a:satMod val="130000"/>
                    <a:alpha val="0"/>
                  </a:schemeClr>
                </a:gs>
                <a:gs pos="100000">
                  <a:schemeClr val="accent1">
                    <a:tint val="50000"/>
                    <a:shade val="100000"/>
                    <a:satMod val="350000"/>
                    <a:alpha val="0"/>
                  </a:schemeClr>
                </a:gs>
              </a:gsLst>
              <a:lin ang="16200000" scaled="0"/>
              <a:tileRect/>
            </a:gradFill>
            <a:ln w="9525" cap="flat" cmpd="sng" algn="ctr">
              <a:solidFill>
                <a:schemeClr val="accent1">
                  <a:shade val="95000"/>
                  <a:satMod val="105000"/>
                  <a:alpha val="0"/>
                </a:schemeClr>
              </a:solidFill>
              <a:prstDash val="solid"/>
              <a:round/>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33" name="pfehide173" hidden="1"/>
          <p:cNvSpPr txBox="1"/>
          <p:nvPr/>
        </p:nvSpPr>
        <p:spPr>
          <a:xfrm>
            <a:off x="6987528" y="5704014"/>
            <a:ext cx="1944806" cy="307777"/>
          </a:xfrm>
          <a:prstGeom prst="rect">
            <a:avLst/>
          </a:prstGeom>
          <a:noFill/>
        </p:spPr>
        <p:txBody>
          <a:bodyPr wrap="square" rtlCol="0">
            <a:spAutoFit/>
          </a:bodyPr>
          <a:lstStyle/>
          <a:p>
            <a:r>
              <a:rPr lang="en-US" sz="1400" dirty="0" smtClean="0">
                <a:solidFill>
                  <a:srgbClr val="CF0A2C"/>
                </a:solidFill>
                <a:latin typeface="Montserrat Light"/>
                <a:cs typeface="Montserrat Light"/>
              </a:rPr>
              <a:t>Circulatory system</a:t>
            </a:r>
            <a:endParaRPr lang="en-US" dirty="0">
              <a:solidFill>
                <a:srgbClr val="CF0A2C"/>
              </a:solidFill>
              <a:latin typeface="Montserrat Light"/>
              <a:cs typeface="Montserrat Light"/>
            </a:endParaRPr>
          </a:p>
        </p:txBody>
      </p:sp>
      <p:grpSp>
        <p:nvGrpSpPr>
          <p:cNvPr id="55" name="Group 54"/>
          <p:cNvGrpSpPr/>
          <p:nvPr/>
        </p:nvGrpSpPr>
        <p:grpSpPr>
          <a:xfrm>
            <a:off x="6984571" y="5699406"/>
            <a:ext cx="1950720" cy="316992"/>
            <a:chOff x="317500" y="317499"/>
            <a:chExt cx="1950720" cy="316992"/>
          </a:xfrm>
        </p:grpSpPr>
        <p:pic>
          <p:nvPicPr>
            <p:cNvPr id="53" name="PFE element 173" descr="q4WS9ZXG3ST8108.png"/>
            <p:cNvPicPr>
              <a:picLocks/>
            </p:cNvPicPr>
            <p:nvPr/>
          </p:nvPicPr>
          <p:blipFill>
            <a:blip r:embed="rId19">
              <a:extLst>
                <a:ext uri="{28A0092B-C50C-407E-A947-70E740481C1C}">
                  <a14:useLocalDpi xmlns:a14="http://schemas.microsoft.com/office/drawing/2010/main"/>
                </a:ext>
              </a:extLst>
            </a:blip>
            <a:stretch>
              <a:fillRect/>
            </a:stretch>
          </p:blipFill>
          <p:spPr>
            <a:xfrm>
              <a:off x="317500" y="317499"/>
              <a:ext cx="1950720" cy="316992"/>
            </a:xfrm>
            <a:prstGeom prst="rect">
              <a:avLst/>
            </a:prstGeom>
          </p:spPr>
        </p:pic>
        <p:sp>
          <p:nvSpPr>
            <p:cNvPr id="54" name="Shape_24"/>
            <p:cNvSpPr/>
            <p:nvPr/>
          </p:nvSpPr>
          <p:spPr>
            <a:xfrm>
              <a:off x="317500" y="317499"/>
              <a:ext cx="1950720" cy="316992"/>
            </a:xfrm>
            <a:prstGeom prst="rect">
              <a:avLst/>
            </a:prstGeom>
            <a:gradFill flip="none" rotWithShape="1">
              <a:gsLst>
                <a:gs pos="0">
                  <a:schemeClr val="accent1">
                    <a:tint val="100000"/>
                    <a:shade val="100000"/>
                    <a:satMod val="130000"/>
                    <a:alpha val="0"/>
                  </a:schemeClr>
                </a:gs>
                <a:gs pos="100000">
                  <a:schemeClr val="accent1">
                    <a:tint val="50000"/>
                    <a:shade val="100000"/>
                    <a:satMod val="350000"/>
                    <a:alpha val="0"/>
                  </a:schemeClr>
                </a:gs>
              </a:gsLst>
              <a:lin ang="16200000" scaled="0"/>
              <a:tileRect/>
            </a:gradFill>
            <a:ln w="9525" cap="flat" cmpd="sng" algn="ctr">
              <a:solidFill>
                <a:schemeClr val="accent1">
                  <a:shade val="95000"/>
                  <a:satMod val="105000"/>
                  <a:alpha val="0"/>
                </a:schemeClr>
              </a:solidFill>
              <a:prstDash val="solid"/>
              <a:round/>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40"/>
                                        </p:tgtEl>
                                        <p:attrNameLst>
                                          <p:attrName>style.visibility</p:attrName>
                                        </p:attrNameLst>
                                      </p:cBhvr>
                                      <p:to>
                                        <p:strVal val="visible"/>
                                      </p:to>
                                    </p:set>
                                    <p:anim calcmode="lin" valueType="num">
                                      <p:cBhvr additive="base">
                                        <p:cTn id="7" dur="500" fill="hold"/>
                                        <p:tgtEl>
                                          <p:spTgt spid="40"/>
                                        </p:tgtEl>
                                        <p:attrNameLst>
                                          <p:attrName>ppt_x</p:attrName>
                                        </p:attrNameLst>
                                      </p:cBhvr>
                                      <p:tavLst>
                                        <p:tav tm="0">
                                          <p:val>
                                            <p:strVal val="1+#ppt_w/2"/>
                                          </p:val>
                                        </p:tav>
                                        <p:tav tm="100000">
                                          <p:val>
                                            <p:strVal val="#ppt_x"/>
                                          </p:val>
                                        </p:tav>
                                      </p:tavLst>
                                    </p:anim>
                                    <p:anim calcmode="lin" valueType="num">
                                      <p:cBhvr additive="base">
                                        <p:cTn id="8" dur="500" fill="hold"/>
                                        <p:tgtEl>
                                          <p:spTgt spid="40"/>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43"/>
                                        </p:tgtEl>
                                        <p:attrNameLst>
                                          <p:attrName>style.visibility</p:attrName>
                                        </p:attrNameLst>
                                      </p:cBhvr>
                                      <p:to>
                                        <p:strVal val="visible"/>
                                      </p:to>
                                    </p:set>
                                    <p:anim calcmode="lin" valueType="num">
                                      <p:cBhvr additive="base">
                                        <p:cTn id="13" dur="500" fill="hold"/>
                                        <p:tgtEl>
                                          <p:spTgt spid="43"/>
                                        </p:tgtEl>
                                        <p:attrNameLst>
                                          <p:attrName>ppt_x</p:attrName>
                                        </p:attrNameLst>
                                      </p:cBhvr>
                                      <p:tavLst>
                                        <p:tav tm="0">
                                          <p:val>
                                            <p:strVal val="0-#ppt_w/2"/>
                                          </p:val>
                                        </p:tav>
                                        <p:tav tm="100000">
                                          <p:val>
                                            <p:strVal val="#ppt_x"/>
                                          </p:val>
                                        </p:tav>
                                      </p:tavLst>
                                    </p:anim>
                                    <p:anim calcmode="lin" valueType="num">
                                      <p:cBhvr additive="base">
                                        <p:cTn id="14" dur="500" fill="hold"/>
                                        <p:tgtEl>
                                          <p:spTgt spid="43"/>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2" fill="hold" nodeType="clickEffect">
                                  <p:stCondLst>
                                    <p:cond delay="0"/>
                                  </p:stCondLst>
                                  <p:childTnLst>
                                    <p:set>
                                      <p:cBhvr>
                                        <p:cTn id="18" dur="1" fill="hold">
                                          <p:stCondLst>
                                            <p:cond delay="0"/>
                                          </p:stCondLst>
                                        </p:cTn>
                                        <p:tgtEl>
                                          <p:spTgt spid="46"/>
                                        </p:tgtEl>
                                        <p:attrNameLst>
                                          <p:attrName>style.visibility</p:attrName>
                                        </p:attrNameLst>
                                      </p:cBhvr>
                                      <p:to>
                                        <p:strVal val="visible"/>
                                      </p:to>
                                    </p:set>
                                    <p:anim calcmode="lin" valueType="num">
                                      <p:cBhvr additive="base">
                                        <p:cTn id="19" dur="500" fill="hold"/>
                                        <p:tgtEl>
                                          <p:spTgt spid="46"/>
                                        </p:tgtEl>
                                        <p:attrNameLst>
                                          <p:attrName>ppt_x</p:attrName>
                                        </p:attrNameLst>
                                      </p:cBhvr>
                                      <p:tavLst>
                                        <p:tav tm="0">
                                          <p:val>
                                            <p:strVal val="1+#ppt_w/2"/>
                                          </p:val>
                                        </p:tav>
                                        <p:tav tm="100000">
                                          <p:val>
                                            <p:strVal val="#ppt_x"/>
                                          </p:val>
                                        </p:tav>
                                      </p:tavLst>
                                    </p:anim>
                                    <p:anim calcmode="lin" valueType="num">
                                      <p:cBhvr additive="base">
                                        <p:cTn id="20" dur="500" fill="hold"/>
                                        <p:tgtEl>
                                          <p:spTgt spid="46"/>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nodeType="clickEffect">
                                  <p:stCondLst>
                                    <p:cond delay="0"/>
                                  </p:stCondLst>
                                  <p:childTnLst>
                                    <p:set>
                                      <p:cBhvr>
                                        <p:cTn id="24" dur="1" fill="hold">
                                          <p:stCondLst>
                                            <p:cond delay="0"/>
                                          </p:stCondLst>
                                        </p:cTn>
                                        <p:tgtEl>
                                          <p:spTgt spid="49"/>
                                        </p:tgtEl>
                                        <p:attrNameLst>
                                          <p:attrName>style.visibility</p:attrName>
                                        </p:attrNameLst>
                                      </p:cBhvr>
                                      <p:to>
                                        <p:strVal val="visible"/>
                                      </p:to>
                                    </p:set>
                                    <p:anim calcmode="lin" valueType="num">
                                      <p:cBhvr additive="base">
                                        <p:cTn id="25" dur="500" fill="hold"/>
                                        <p:tgtEl>
                                          <p:spTgt spid="49"/>
                                        </p:tgtEl>
                                        <p:attrNameLst>
                                          <p:attrName>ppt_x</p:attrName>
                                        </p:attrNameLst>
                                      </p:cBhvr>
                                      <p:tavLst>
                                        <p:tav tm="0">
                                          <p:val>
                                            <p:strVal val="0-#ppt_w/2"/>
                                          </p:val>
                                        </p:tav>
                                        <p:tav tm="100000">
                                          <p:val>
                                            <p:strVal val="#ppt_x"/>
                                          </p:val>
                                        </p:tav>
                                      </p:tavLst>
                                    </p:anim>
                                    <p:anim calcmode="lin" valueType="num">
                                      <p:cBhvr additive="base">
                                        <p:cTn id="26" dur="500" fill="hold"/>
                                        <p:tgtEl>
                                          <p:spTgt spid="49"/>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2" fill="hold" nodeType="clickEffect">
                                  <p:stCondLst>
                                    <p:cond delay="0"/>
                                  </p:stCondLst>
                                  <p:childTnLst>
                                    <p:set>
                                      <p:cBhvr>
                                        <p:cTn id="30" dur="1" fill="hold">
                                          <p:stCondLst>
                                            <p:cond delay="0"/>
                                          </p:stCondLst>
                                        </p:cTn>
                                        <p:tgtEl>
                                          <p:spTgt spid="52"/>
                                        </p:tgtEl>
                                        <p:attrNameLst>
                                          <p:attrName>style.visibility</p:attrName>
                                        </p:attrNameLst>
                                      </p:cBhvr>
                                      <p:to>
                                        <p:strVal val="visible"/>
                                      </p:to>
                                    </p:set>
                                    <p:anim calcmode="lin" valueType="num">
                                      <p:cBhvr additive="base">
                                        <p:cTn id="31" dur="500" fill="hold"/>
                                        <p:tgtEl>
                                          <p:spTgt spid="52"/>
                                        </p:tgtEl>
                                        <p:attrNameLst>
                                          <p:attrName>ppt_x</p:attrName>
                                        </p:attrNameLst>
                                      </p:cBhvr>
                                      <p:tavLst>
                                        <p:tav tm="0">
                                          <p:val>
                                            <p:strVal val="1+#ppt_w/2"/>
                                          </p:val>
                                        </p:tav>
                                        <p:tav tm="100000">
                                          <p:val>
                                            <p:strVal val="#ppt_x"/>
                                          </p:val>
                                        </p:tav>
                                      </p:tavLst>
                                    </p:anim>
                                    <p:anim calcmode="lin" valueType="num">
                                      <p:cBhvr additive="base">
                                        <p:cTn id="32" dur="500" fill="hold"/>
                                        <p:tgtEl>
                                          <p:spTgt spid="52"/>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2" fill="hold" nodeType="clickEffect">
                                  <p:stCondLst>
                                    <p:cond delay="0"/>
                                  </p:stCondLst>
                                  <p:childTnLst>
                                    <p:set>
                                      <p:cBhvr>
                                        <p:cTn id="36" dur="1" fill="hold">
                                          <p:stCondLst>
                                            <p:cond delay="0"/>
                                          </p:stCondLst>
                                        </p:cTn>
                                        <p:tgtEl>
                                          <p:spTgt spid="55"/>
                                        </p:tgtEl>
                                        <p:attrNameLst>
                                          <p:attrName>style.visibility</p:attrName>
                                        </p:attrNameLst>
                                      </p:cBhvr>
                                      <p:to>
                                        <p:strVal val="visible"/>
                                      </p:to>
                                    </p:set>
                                    <p:anim calcmode="lin" valueType="num">
                                      <p:cBhvr additive="base">
                                        <p:cTn id="37" dur="500" fill="hold"/>
                                        <p:tgtEl>
                                          <p:spTgt spid="55"/>
                                        </p:tgtEl>
                                        <p:attrNameLst>
                                          <p:attrName>ppt_x</p:attrName>
                                        </p:attrNameLst>
                                      </p:cBhvr>
                                      <p:tavLst>
                                        <p:tav tm="0">
                                          <p:val>
                                            <p:strVal val="1+#ppt_w/2"/>
                                          </p:val>
                                        </p:tav>
                                        <p:tav tm="100000">
                                          <p:val>
                                            <p:strVal val="#ppt_x"/>
                                          </p:val>
                                        </p:tav>
                                      </p:tavLst>
                                    </p:anim>
                                    <p:anim calcmode="lin" valueType="num">
                                      <p:cBhvr additive="base">
                                        <p:cTn id="38" dur="500" fill="hold"/>
                                        <p:tgtEl>
                                          <p:spTgt spid="5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29" grpId="0"/>
      <p:bldP spid="30" grpId="0"/>
      <p:bldP spid="31" grpId="0"/>
      <p:bldP spid="32" grpId="0"/>
      <p:bldP spid="33"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03"/>
        <p:cNvGrpSpPr/>
        <p:nvPr/>
      </p:nvGrpSpPr>
      <p:grpSpPr>
        <a:xfrm>
          <a:off x="0" y="0"/>
          <a:ext cx="0" cy="0"/>
          <a:chOff x="0" y="0"/>
          <a:chExt cx="0" cy="0"/>
        </a:xfrm>
      </p:grpSpPr>
      <p:pic>
        <p:nvPicPr>
          <p:cNvPr id="4" name="PFE element 174" descr="q4WS9ZXG3ST8109.png"/>
          <p:cNvPicPr>
            <a:picLocks/>
          </p:cNvPicPr>
          <p:nvPr/>
        </p:nvPicPr>
        <p:blipFill>
          <a:blip r:embed="rId3">
            <a:extLst>
              <a:ext uri="{28A0092B-C50C-407E-A947-70E740481C1C}">
                <a14:useLocalDpi xmlns:a14="http://schemas.microsoft.com/office/drawing/2010/main"/>
              </a:ext>
            </a:extLst>
          </a:blip>
          <a:stretch>
            <a:fillRect/>
          </a:stretch>
        </p:blipFill>
        <p:spPr>
          <a:xfrm>
            <a:off x="497682" y="1331438"/>
            <a:ext cx="5791200" cy="5529072"/>
          </a:xfrm>
          <a:prstGeom prst="rect">
            <a:avLst/>
          </a:prstGeom>
        </p:spPr>
      </p:pic>
      <p:pic>
        <p:nvPicPr>
          <p:cNvPr id="6" name="PFE element 175" descr="q4WS9ZXG3ST8110.png"/>
          <p:cNvPicPr>
            <a:picLocks/>
          </p:cNvPicPr>
          <p:nvPr/>
        </p:nvPicPr>
        <p:blipFill>
          <a:blip r:embed="rId4">
            <a:extLst>
              <a:ext uri="{28A0092B-C50C-407E-A947-70E740481C1C}">
                <a14:useLocalDpi xmlns:a14="http://schemas.microsoft.com/office/drawing/2010/main"/>
              </a:ext>
            </a:extLst>
          </a:blip>
          <a:stretch>
            <a:fillRect/>
          </a:stretch>
        </p:blipFill>
        <p:spPr>
          <a:xfrm>
            <a:off x="153163" y="6352985"/>
            <a:ext cx="707136" cy="371856"/>
          </a:xfrm>
          <a:prstGeom prst="rect">
            <a:avLst/>
          </a:prstGeom>
        </p:spPr>
      </p:pic>
      <p:pic>
        <p:nvPicPr>
          <p:cNvPr id="7" name="PFE element 176" descr="q4WS9ZXG3ST8111.png"/>
          <p:cNvPicPr>
            <a:picLocks/>
          </p:cNvPicPr>
          <p:nvPr/>
        </p:nvPicPr>
        <p:blipFill>
          <a:blip r:embed="rId5">
            <a:extLst>
              <a:ext uri="{28A0092B-C50C-407E-A947-70E740481C1C}">
                <a14:useLocalDpi xmlns:a14="http://schemas.microsoft.com/office/drawing/2010/main"/>
              </a:ext>
            </a:extLst>
          </a:blip>
          <a:stretch>
            <a:fillRect/>
          </a:stretch>
        </p:blipFill>
        <p:spPr>
          <a:xfrm>
            <a:off x="1821912" y="6352202"/>
            <a:ext cx="4187952" cy="371856"/>
          </a:xfrm>
          <a:prstGeom prst="rect">
            <a:avLst/>
          </a:prstGeom>
        </p:spPr>
      </p:pic>
      <p:pic>
        <p:nvPicPr>
          <p:cNvPr id="8" name="Picture 7">
            <a:hlinkClick r:id="rId6"/>
          </p:cNvPr>
          <p:cNvPicPr>
            <a:picLocks noChangeAspect="1"/>
          </p:cNvPicPr>
          <p:nvPr/>
        </p:nvPicPr>
        <p:blipFill rotWithShape="1">
          <a:blip r:embed="rId7" cstate="screen">
            <a:extLst>
              <a:ext uri="{28A0092B-C50C-407E-A947-70E740481C1C}">
                <a14:useLocalDpi xmlns:a14="http://schemas.microsoft.com/office/drawing/2010/main"/>
              </a:ext>
            </a:extLst>
          </a:blip>
          <a:srcRect l="-157" r="-1019"/>
          <a:stretch/>
        </p:blipFill>
        <p:spPr>
          <a:xfrm>
            <a:off x="-8469" y="863599"/>
            <a:ext cx="9237135" cy="4612641"/>
          </a:xfrm>
          <a:prstGeom prst="rect">
            <a:avLst/>
          </a:prstGeom>
        </p:spPr>
      </p:pic>
      <p:cxnSp>
        <p:nvCxnSpPr>
          <p:cNvPr id="9" name="Straight Connector 8"/>
          <p:cNvCxnSpPr/>
          <p:nvPr/>
        </p:nvCxnSpPr>
        <p:spPr>
          <a:xfrm>
            <a:off x="14369" y="650240"/>
            <a:ext cx="9129631" cy="10160"/>
          </a:xfrm>
          <a:prstGeom prst="line">
            <a:avLst/>
          </a:prstGeom>
          <a:ln w="28575" cmpd="sng">
            <a:solidFill>
              <a:srgbClr val="66CCCC"/>
            </a:solidFill>
            <a:prstDash val="dot"/>
          </a:ln>
          <a:effectLst/>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a:off x="14369" y="5679440"/>
            <a:ext cx="9129631" cy="10160"/>
          </a:xfrm>
          <a:prstGeom prst="line">
            <a:avLst/>
          </a:prstGeom>
          <a:ln w="28575" cmpd="sng">
            <a:solidFill>
              <a:srgbClr val="66CCCC"/>
            </a:solidFill>
            <a:prstDash val="dot"/>
          </a:ln>
          <a:effectLst/>
        </p:spPr>
        <p:style>
          <a:lnRef idx="2">
            <a:schemeClr val="accent1"/>
          </a:lnRef>
          <a:fillRef idx="0">
            <a:schemeClr val="accent1"/>
          </a:fillRef>
          <a:effectRef idx="1">
            <a:schemeClr val="accent1"/>
          </a:effectRef>
          <a:fontRef idx="minor">
            <a:schemeClr val="tx1"/>
          </a:fontRef>
        </p:style>
      </p:cxnSp>
      <p:pic>
        <p:nvPicPr>
          <p:cNvPr id="13" name="PFE element 180" descr="q4WS9ZXG3ST8112.png"/>
          <p:cNvPicPr>
            <a:picLocks/>
          </p:cNvPicPr>
          <p:nvPr/>
        </p:nvPicPr>
        <p:blipFill>
          <a:blip r:embed="rId8">
            <a:extLst>
              <a:ext uri="{28A0092B-C50C-407E-A947-70E740481C1C}">
                <a14:useLocalDpi xmlns:a14="http://schemas.microsoft.com/office/drawing/2010/main"/>
              </a:ext>
            </a:extLst>
          </a:blip>
          <a:stretch>
            <a:fillRect/>
          </a:stretch>
        </p:blipFill>
        <p:spPr>
          <a:xfrm>
            <a:off x="11321" y="1135889"/>
            <a:ext cx="9150096" cy="1030224"/>
          </a:xfrm>
          <a:prstGeom prst="rect">
            <a:avLst/>
          </a:prstGeom>
        </p:spPr>
      </p:pic>
      <p:cxnSp>
        <p:nvCxnSpPr>
          <p:cNvPr id="12" name="Straight Connector 11"/>
          <p:cNvCxnSpPr/>
          <p:nvPr/>
        </p:nvCxnSpPr>
        <p:spPr>
          <a:xfrm>
            <a:off x="2695895" y="2275841"/>
            <a:ext cx="3814972" cy="10160"/>
          </a:xfrm>
          <a:prstGeom prst="line">
            <a:avLst/>
          </a:prstGeom>
          <a:ln w="28575" cmpd="sng">
            <a:solidFill>
              <a:srgbClr val="66CCCC"/>
            </a:solidFill>
            <a:prstDash val="dot"/>
          </a:ln>
          <a:effectLst/>
        </p:spPr>
        <p:style>
          <a:lnRef idx="2">
            <a:schemeClr val="accent1"/>
          </a:lnRef>
          <a:fillRef idx="0">
            <a:schemeClr val="accent1"/>
          </a:fillRef>
          <a:effectRef idx="1">
            <a:schemeClr val="accent1"/>
          </a:effectRef>
          <a:fontRef idx="minor">
            <a:schemeClr val="tx1"/>
          </a:fontRef>
        </p:style>
      </p:cxn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12"/>
        <p:cNvGrpSpPr/>
        <p:nvPr/>
      </p:nvGrpSpPr>
      <p:grpSpPr>
        <a:xfrm>
          <a:off x="0" y="0"/>
          <a:ext cx="0" cy="0"/>
          <a:chOff x="0" y="0"/>
          <a:chExt cx="0" cy="0"/>
        </a:xfrm>
      </p:grpSpPr>
      <p:pic>
        <p:nvPicPr>
          <p:cNvPr id="4" name="PFE element 182" descr="q4WS9ZXG3ST8114.png"/>
          <p:cNvPicPr>
            <a:picLocks/>
          </p:cNvPicPr>
          <p:nvPr/>
        </p:nvPicPr>
        <p:blipFill>
          <a:blip r:embed="rId3">
            <a:extLst>
              <a:ext uri="{28A0092B-C50C-407E-A947-70E740481C1C}">
                <a14:useLocalDpi xmlns:a14="http://schemas.microsoft.com/office/drawing/2010/main"/>
              </a:ext>
            </a:extLst>
          </a:blip>
          <a:stretch>
            <a:fillRect/>
          </a:stretch>
        </p:blipFill>
        <p:spPr>
          <a:xfrm>
            <a:off x="153163" y="6352985"/>
            <a:ext cx="707136" cy="371856"/>
          </a:xfrm>
          <a:prstGeom prst="rect">
            <a:avLst/>
          </a:prstGeom>
        </p:spPr>
      </p:pic>
      <p:pic>
        <p:nvPicPr>
          <p:cNvPr id="5" name="PFE element 183" descr="q4WS9ZXG3ST8115.png"/>
          <p:cNvPicPr>
            <a:picLocks/>
          </p:cNvPicPr>
          <p:nvPr/>
        </p:nvPicPr>
        <p:blipFill>
          <a:blip r:embed="rId4">
            <a:extLst>
              <a:ext uri="{28A0092B-C50C-407E-A947-70E740481C1C}">
                <a14:useLocalDpi xmlns:a14="http://schemas.microsoft.com/office/drawing/2010/main"/>
              </a:ext>
            </a:extLst>
          </a:blip>
          <a:stretch>
            <a:fillRect/>
          </a:stretch>
        </p:blipFill>
        <p:spPr>
          <a:xfrm>
            <a:off x="1821912" y="6352202"/>
            <a:ext cx="4187952" cy="371856"/>
          </a:xfrm>
          <a:prstGeom prst="rect">
            <a:avLst/>
          </a:prstGeom>
        </p:spPr>
      </p:pic>
      <p:sp>
        <p:nvSpPr>
          <p:cNvPr id="9" name="Rectangle 8"/>
          <p:cNvSpPr/>
          <p:nvPr/>
        </p:nvSpPr>
        <p:spPr>
          <a:xfrm>
            <a:off x="0" y="0"/>
            <a:ext cx="9144000" cy="1577597"/>
          </a:xfrm>
          <a:prstGeom prst="rect">
            <a:avLst/>
          </a:prstGeom>
          <a:solidFill>
            <a:srgbClr val="00AF6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6" name="PFE element 185" descr="q4WS9ZXG3ST8116.png"/>
          <p:cNvPicPr>
            <a:picLocks/>
          </p:cNvPicPr>
          <p:nvPr/>
        </p:nvPicPr>
        <p:blipFill>
          <a:blip r:embed="rId5">
            <a:extLst>
              <a:ext uri="{28A0092B-C50C-407E-A947-70E740481C1C}">
                <a14:useLocalDpi xmlns:a14="http://schemas.microsoft.com/office/drawing/2010/main"/>
              </a:ext>
            </a:extLst>
          </a:blip>
          <a:stretch>
            <a:fillRect/>
          </a:stretch>
        </p:blipFill>
        <p:spPr>
          <a:xfrm>
            <a:off x="0" y="279058"/>
            <a:ext cx="9144000" cy="1030224"/>
          </a:xfrm>
          <a:prstGeom prst="rect">
            <a:avLst/>
          </a:prstGeom>
        </p:spPr>
      </p:pic>
      <p:cxnSp>
        <p:nvCxnSpPr>
          <p:cNvPr id="11" name="Straight Connector 10"/>
          <p:cNvCxnSpPr/>
          <p:nvPr/>
        </p:nvCxnSpPr>
        <p:spPr>
          <a:xfrm>
            <a:off x="2119873" y="1302170"/>
            <a:ext cx="5000593" cy="5080"/>
          </a:xfrm>
          <a:prstGeom prst="line">
            <a:avLst/>
          </a:prstGeom>
          <a:ln w="28575" cmpd="sng">
            <a:solidFill>
              <a:srgbClr val="15284B"/>
            </a:solidFill>
            <a:prstDash val="dot"/>
          </a:ln>
          <a:effectLst/>
        </p:spPr>
        <p:style>
          <a:lnRef idx="2">
            <a:schemeClr val="accent1"/>
          </a:lnRef>
          <a:fillRef idx="0">
            <a:schemeClr val="accent1"/>
          </a:fillRef>
          <a:effectRef idx="1">
            <a:schemeClr val="accent1"/>
          </a:effectRef>
          <a:fontRef idx="minor">
            <a:schemeClr val="tx1"/>
          </a:fontRef>
        </p:style>
      </p:cxnSp>
      <p:pic>
        <p:nvPicPr>
          <p:cNvPr id="7" name="PFE element 187" descr="q4WS9ZXG3ST8118.png"/>
          <p:cNvPicPr>
            <a:picLocks/>
          </p:cNvPicPr>
          <p:nvPr/>
        </p:nvPicPr>
        <p:blipFill>
          <a:blip r:embed="rId6">
            <a:extLst>
              <a:ext uri="{28A0092B-C50C-407E-A947-70E740481C1C}">
                <a14:useLocalDpi xmlns:a14="http://schemas.microsoft.com/office/drawing/2010/main"/>
              </a:ext>
            </a:extLst>
          </a:blip>
          <a:stretch>
            <a:fillRect/>
          </a:stretch>
        </p:blipFill>
        <p:spPr>
          <a:xfrm>
            <a:off x="1231590" y="2072682"/>
            <a:ext cx="3328416" cy="2663952"/>
          </a:xfrm>
          <a:prstGeom prst="rect">
            <a:avLst/>
          </a:prstGeom>
        </p:spPr>
      </p:pic>
      <p:pic>
        <p:nvPicPr>
          <p:cNvPr id="8" name="PFE element 188" descr="q4WS9ZXG3ST8119.png"/>
          <p:cNvPicPr>
            <a:picLocks/>
          </p:cNvPicPr>
          <p:nvPr/>
        </p:nvPicPr>
        <p:blipFill>
          <a:blip r:embed="rId7">
            <a:extLst>
              <a:ext uri="{28A0092B-C50C-407E-A947-70E740481C1C}">
                <a14:useLocalDpi xmlns:a14="http://schemas.microsoft.com/office/drawing/2010/main"/>
              </a:ext>
            </a:extLst>
          </a:blip>
          <a:stretch>
            <a:fillRect/>
          </a:stretch>
        </p:blipFill>
        <p:spPr>
          <a:xfrm>
            <a:off x="5272070" y="2091732"/>
            <a:ext cx="3334512" cy="2663952"/>
          </a:xfrm>
          <a:prstGeom prst="rect">
            <a:avLst/>
          </a:prstGeom>
        </p:spPr>
      </p:pic>
      <p:cxnSp>
        <p:nvCxnSpPr>
          <p:cNvPr id="17" name="Straight Connector 16"/>
          <p:cNvCxnSpPr/>
          <p:nvPr/>
        </p:nvCxnSpPr>
        <p:spPr>
          <a:xfrm>
            <a:off x="4558273" y="2258903"/>
            <a:ext cx="0" cy="2473964"/>
          </a:xfrm>
          <a:prstGeom prst="line">
            <a:avLst/>
          </a:prstGeom>
          <a:ln w="28575" cmpd="sng">
            <a:solidFill>
              <a:srgbClr val="15284B"/>
            </a:solidFill>
            <a:prstDash val="dot"/>
          </a:ln>
          <a:effectLst/>
        </p:spPr>
        <p:style>
          <a:lnRef idx="2">
            <a:schemeClr val="accent1"/>
          </a:lnRef>
          <a:fillRef idx="0">
            <a:schemeClr val="accent1"/>
          </a:fillRef>
          <a:effectRef idx="1">
            <a:schemeClr val="accent1"/>
          </a:effectRef>
          <a:fontRef idx="minor">
            <a:schemeClr val="tx1"/>
          </a:fontRef>
        </p:style>
      </p:cxnSp>
      <p:grpSp>
        <p:nvGrpSpPr>
          <p:cNvPr id="18" name="pfehide190" hidden="1"/>
          <p:cNvGrpSpPr/>
          <p:nvPr/>
        </p:nvGrpSpPr>
        <p:grpSpPr>
          <a:xfrm>
            <a:off x="628651" y="5279445"/>
            <a:ext cx="7886699" cy="819352"/>
            <a:chOff x="628651" y="5279445"/>
            <a:chExt cx="7886699" cy="819352"/>
          </a:xfrm>
        </p:grpSpPr>
        <p:sp>
          <p:nvSpPr>
            <p:cNvPr id="215" name="Shape 215" hidden="1"/>
            <p:cNvSpPr txBox="1"/>
            <p:nvPr/>
          </p:nvSpPr>
          <p:spPr>
            <a:xfrm>
              <a:off x="628651" y="5279445"/>
              <a:ext cx="7886699" cy="819352"/>
            </a:xfrm>
            <a:prstGeom prst="rect">
              <a:avLst/>
            </a:prstGeom>
            <a:noFill/>
            <a:ln>
              <a:noFill/>
            </a:ln>
          </p:spPr>
          <p:txBody>
            <a:bodyPr lIns="91425" tIns="45700" rIns="91425" bIns="45700" anchor="t" anchorCtr="0">
              <a:noAutofit/>
            </a:bodyPr>
            <a:lstStyle/>
            <a:p>
              <a:pPr marL="0" marR="0" lvl="0" indent="0" algn="ctr" rtl="0">
                <a:lnSpc>
                  <a:spcPct val="90000"/>
                </a:lnSpc>
                <a:spcBef>
                  <a:spcPts val="0"/>
                </a:spcBef>
                <a:buClr>
                  <a:schemeClr val="dk1"/>
                </a:buClr>
                <a:buSzPct val="25000"/>
                <a:buFont typeface="Arial"/>
                <a:buNone/>
              </a:pPr>
              <a:r>
                <a:rPr lang="en-US" sz="2400" i="0" u="none" strike="noStrike" cap="none" dirty="0">
                  <a:solidFill>
                    <a:srgbClr val="15284B"/>
                  </a:solidFill>
                  <a:latin typeface="Montserrat Bold"/>
                  <a:ea typeface="Calibri"/>
                  <a:cs typeface="Montserrat Bold"/>
                  <a:sym typeface="Calibri"/>
                </a:rPr>
                <a:t>Overdose</a:t>
              </a:r>
            </a:p>
          </p:txBody>
        </p:sp>
        <p:cxnSp>
          <p:nvCxnSpPr>
            <p:cNvPr id="20" name="Straight Arrow Connector 19" hidden="1"/>
            <p:cNvCxnSpPr/>
            <p:nvPr/>
          </p:nvCxnSpPr>
          <p:spPr>
            <a:xfrm flipH="1">
              <a:off x="5418669" y="5279445"/>
              <a:ext cx="431798" cy="239569"/>
            </a:xfrm>
            <a:prstGeom prst="straightConnector1">
              <a:avLst/>
            </a:prstGeom>
            <a:ln>
              <a:solidFill>
                <a:srgbClr val="CF0A2C"/>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21" name="Straight Arrow Connector 20" hidden="1"/>
            <p:cNvCxnSpPr/>
            <p:nvPr/>
          </p:nvCxnSpPr>
          <p:spPr>
            <a:xfrm>
              <a:off x="3194053" y="5279445"/>
              <a:ext cx="548216" cy="229848"/>
            </a:xfrm>
            <a:prstGeom prst="straightConnector1">
              <a:avLst/>
            </a:prstGeom>
            <a:ln>
              <a:solidFill>
                <a:srgbClr val="CF0A2C"/>
              </a:solidFill>
              <a:tailEnd type="arrow"/>
            </a:ln>
            <a:effectLst/>
          </p:spPr>
          <p:style>
            <a:lnRef idx="2">
              <a:schemeClr val="accent1"/>
            </a:lnRef>
            <a:fillRef idx="0">
              <a:schemeClr val="accent1"/>
            </a:fillRef>
            <a:effectRef idx="1">
              <a:schemeClr val="accent1"/>
            </a:effectRef>
            <a:fontRef idx="minor">
              <a:schemeClr val="tx1"/>
            </a:fontRef>
          </p:style>
        </p:cxnSp>
      </p:grpSp>
      <p:grpSp>
        <p:nvGrpSpPr>
          <p:cNvPr id="14" name="Group 13"/>
          <p:cNvGrpSpPr/>
          <p:nvPr/>
        </p:nvGrpSpPr>
        <p:grpSpPr>
          <a:xfrm>
            <a:off x="627889" y="5271545"/>
            <a:ext cx="7888224" cy="835152"/>
            <a:chOff x="317499" y="317500"/>
            <a:chExt cx="7888224" cy="835152"/>
          </a:xfrm>
        </p:grpSpPr>
        <p:pic>
          <p:nvPicPr>
            <p:cNvPr id="12" name="PFE element 190" descr="q4WS9ZXG3ST8120.png"/>
            <p:cNvPicPr>
              <a:picLocks/>
            </p:cNvPicPr>
            <p:nvPr/>
          </p:nvPicPr>
          <p:blipFill>
            <a:blip r:embed="rId8">
              <a:extLst>
                <a:ext uri="{28A0092B-C50C-407E-A947-70E740481C1C}">
                  <a14:useLocalDpi xmlns:a14="http://schemas.microsoft.com/office/drawing/2010/main"/>
                </a:ext>
              </a:extLst>
            </a:blip>
            <a:stretch>
              <a:fillRect/>
            </a:stretch>
          </p:blipFill>
          <p:spPr>
            <a:xfrm>
              <a:off x="317499" y="317500"/>
              <a:ext cx="7888224" cy="835152"/>
            </a:xfrm>
            <a:prstGeom prst="rect">
              <a:avLst/>
            </a:prstGeom>
          </p:spPr>
        </p:pic>
        <p:sp>
          <p:nvSpPr>
            <p:cNvPr id="13" name="Shape_25"/>
            <p:cNvSpPr/>
            <p:nvPr/>
          </p:nvSpPr>
          <p:spPr>
            <a:xfrm>
              <a:off x="317499" y="317500"/>
              <a:ext cx="7888224" cy="835152"/>
            </a:xfrm>
            <a:prstGeom prst="rect">
              <a:avLst/>
            </a:prstGeom>
            <a:gradFill flip="none" rotWithShape="1">
              <a:gsLst>
                <a:gs pos="0">
                  <a:schemeClr val="accent1">
                    <a:tint val="100000"/>
                    <a:shade val="100000"/>
                    <a:satMod val="130000"/>
                    <a:alpha val="0"/>
                  </a:schemeClr>
                </a:gs>
                <a:gs pos="100000">
                  <a:schemeClr val="accent1">
                    <a:tint val="50000"/>
                    <a:shade val="100000"/>
                    <a:satMod val="350000"/>
                    <a:alpha val="0"/>
                  </a:schemeClr>
                </a:gs>
              </a:gsLst>
              <a:lin ang="16200000" scaled="0"/>
              <a:tileRect/>
            </a:gradFill>
            <a:ln w="9525" cap="flat" cmpd="sng" algn="ctr">
              <a:solidFill>
                <a:schemeClr val="accent1">
                  <a:shade val="95000"/>
                  <a:satMod val="105000"/>
                  <a:alpha val="0"/>
                </a:schemeClr>
              </a:solidFill>
              <a:prstDash val="solid"/>
              <a:round/>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dissolve">
                                      <p:cBhvr>
                                        <p:cTn id="7" dur="1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22"/>
        <p:cNvGrpSpPr/>
        <p:nvPr/>
      </p:nvGrpSpPr>
      <p:grpSpPr>
        <a:xfrm>
          <a:off x="0" y="0"/>
          <a:ext cx="0" cy="0"/>
          <a:chOff x="0" y="0"/>
          <a:chExt cx="0" cy="0"/>
        </a:xfrm>
      </p:grpSpPr>
      <p:pic>
        <p:nvPicPr>
          <p:cNvPr id="5" name="PFE element 191" descr="q4WS9ZXG3ST8121.png"/>
          <p:cNvPicPr>
            <a:picLocks/>
          </p:cNvPicPr>
          <p:nvPr/>
        </p:nvPicPr>
        <p:blipFill>
          <a:blip r:embed="rId3">
            <a:extLst>
              <a:ext uri="{28A0092B-C50C-407E-A947-70E740481C1C}">
                <a14:useLocalDpi xmlns:a14="http://schemas.microsoft.com/office/drawing/2010/main"/>
              </a:ext>
            </a:extLst>
          </a:blip>
          <a:stretch>
            <a:fillRect/>
          </a:stretch>
        </p:blipFill>
        <p:spPr>
          <a:xfrm>
            <a:off x="938127" y="2231972"/>
            <a:ext cx="3511296" cy="1975104"/>
          </a:xfrm>
          <a:prstGeom prst="rect">
            <a:avLst/>
          </a:prstGeom>
        </p:spPr>
      </p:pic>
      <p:pic>
        <p:nvPicPr>
          <p:cNvPr id="14" name="PFE element 192" descr="q4WS9ZXG3ST8122.png"/>
          <p:cNvPicPr>
            <a:picLocks/>
          </p:cNvPicPr>
          <p:nvPr/>
        </p:nvPicPr>
        <p:blipFill>
          <a:blip r:embed="rId4">
            <a:extLst>
              <a:ext uri="{28A0092B-C50C-407E-A947-70E740481C1C}">
                <a14:useLocalDpi xmlns:a14="http://schemas.microsoft.com/office/drawing/2010/main"/>
              </a:ext>
            </a:extLst>
          </a:blip>
          <a:stretch>
            <a:fillRect/>
          </a:stretch>
        </p:blipFill>
        <p:spPr>
          <a:xfrm>
            <a:off x="153163" y="6352985"/>
            <a:ext cx="707136" cy="371856"/>
          </a:xfrm>
          <a:prstGeom prst="rect">
            <a:avLst/>
          </a:prstGeom>
        </p:spPr>
      </p:pic>
      <p:pic>
        <p:nvPicPr>
          <p:cNvPr id="15" name="PFE element 193" descr="q4WS9ZXG3ST8123.png"/>
          <p:cNvPicPr>
            <a:picLocks/>
          </p:cNvPicPr>
          <p:nvPr/>
        </p:nvPicPr>
        <p:blipFill>
          <a:blip r:embed="rId5">
            <a:extLst>
              <a:ext uri="{28A0092B-C50C-407E-A947-70E740481C1C}">
                <a14:useLocalDpi xmlns:a14="http://schemas.microsoft.com/office/drawing/2010/main"/>
              </a:ext>
            </a:extLst>
          </a:blip>
          <a:stretch>
            <a:fillRect/>
          </a:stretch>
        </p:blipFill>
        <p:spPr>
          <a:xfrm>
            <a:off x="1821912" y="6352202"/>
            <a:ext cx="4187952" cy="371856"/>
          </a:xfrm>
          <a:prstGeom prst="rect">
            <a:avLst/>
          </a:prstGeom>
        </p:spPr>
      </p:pic>
      <p:sp>
        <p:nvSpPr>
          <p:cNvPr id="7" name="Rectangle 6"/>
          <p:cNvSpPr/>
          <p:nvPr/>
        </p:nvSpPr>
        <p:spPr>
          <a:xfrm>
            <a:off x="0" y="0"/>
            <a:ext cx="9144000" cy="1577597"/>
          </a:xfrm>
          <a:prstGeom prst="rect">
            <a:avLst/>
          </a:prstGeom>
          <a:solidFill>
            <a:srgbClr val="15284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00AF66"/>
              </a:solidFill>
            </a:endParaRPr>
          </a:p>
        </p:txBody>
      </p:sp>
      <p:pic>
        <p:nvPicPr>
          <p:cNvPr id="16" name="PFE element 195" descr="q4WS9ZXG3ST8124.png"/>
          <p:cNvPicPr>
            <a:picLocks/>
          </p:cNvPicPr>
          <p:nvPr/>
        </p:nvPicPr>
        <p:blipFill>
          <a:blip r:embed="rId6">
            <a:extLst>
              <a:ext uri="{28A0092B-C50C-407E-A947-70E740481C1C}">
                <a14:useLocalDpi xmlns:a14="http://schemas.microsoft.com/office/drawing/2010/main"/>
              </a:ext>
            </a:extLst>
          </a:blip>
          <a:stretch>
            <a:fillRect/>
          </a:stretch>
        </p:blipFill>
        <p:spPr>
          <a:xfrm>
            <a:off x="0" y="96686"/>
            <a:ext cx="9144000" cy="1237488"/>
          </a:xfrm>
          <a:prstGeom prst="rect">
            <a:avLst/>
          </a:prstGeom>
        </p:spPr>
      </p:pic>
      <p:cxnSp>
        <p:nvCxnSpPr>
          <p:cNvPr id="9" name="Straight Connector 8"/>
          <p:cNvCxnSpPr/>
          <p:nvPr/>
        </p:nvCxnSpPr>
        <p:spPr>
          <a:xfrm>
            <a:off x="2630224" y="1082029"/>
            <a:ext cx="3897576" cy="0"/>
          </a:xfrm>
          <a:prstGeom prst="line">
            <a:avLst/>
          </a:prstGeom>
          <a:ln w="28575" cmpd="sng">
            <a:solidFill>
              <a:srgbClr val="66CCCC"/>
            </a:solidFill>
            <a:prstDash val="dot"/>
          </a:ln>
          <a:effectLst/>
        </p:spPr>
        <p:style>
          <a:lnRef idx="2">
            <a:schemeClr val="accent1"/>
          </a:lnRef>
          <a:fillRef idx="0">
            <a:schemeClr val="accent1"/>
          </a:fillRef>
          <a:effectRef idx="1">
            <a:schemeClr val="accent1"/>
          </a:effectRef>
          <a:fontRef idx="minor">
            <a:schemeClr val="tx1"/>
          </a:fontRef>
        </p:style>
      </p:cxnSp>
      <p:grpSp>
        <p:nvGrpSpPr>
          <p:cNvPr id="6" name="pfehide197" hidden="1"/>
          <p:cNvGrpSpPr/>
          <p:nvPr/>
        </p:nvGrpSpPr>
        <p:grpSpPr>
          <a:xfrm>
            <a:off x="5227320" y="1507068"/>
            <a:ext cx="2971800" cy="4175760"/>
            <a:chOff x="5227320" y="1507068"/>
            <a:chExt cx="2971800" cy="4175760"/>
          </a:xfrm>
        </p:grpSpPr>
        <p:cxnSp>
          <p:nvCxnSpPr>
            <p:cNvPr id="10" name="Straight Connector 9" hidden="1"/>
            <p:cNvCxnSpPr/>
            <p:nvPr/>
          </p:nvCxnSpPr>
          <p:spPr>
            <a:xfrm>
              <a:off x="6731000" y="1507068"/>
              <a:ext cx="0" cy="1066800"/>
            </a:xfrm>
            <a:prstGeom prst="line">
              <a:avLst/>
            </a:prstGeom>
            <a:ln w="28575" cmpd="sng">
              <a:solidFill>
                <a:srgbClr val="15284B"/>
              </a:solidFill>
              <a:prstDash val="dot"/>
            </a:ln>
            <a:effectLst/>
          </p:spPr>
          <p:style>
            <a:lnRef idx="2">
              <a:schemeClr val="accent1"/>
            </a:lnRef>
            <a:fillRef idx="0">
              <a:schemeClr val="accent1"/>
            </a:fillRef>
            <a:effectRef idx="1">
              <a:schemeClr val="accent1"/>
            </a:effectRef>
            <a:fontRef idx="minor">
              <a:schemeClr val="tx1"/>
            </a:fontRef>
          </p:style>
        </p:cxnSp>
        <p:pic>
          <p:nvPicPr>
            <p:cNvPr id="11" name="Picture 10" hidden="1"/>
            <p:cNvPicPr>
              <a:picLocks noChangeAspect="1"/>
            </p:cNvPicPr>
            <p:nvPr/>
          </p:nvPicPr>
          <p:blipFill>
            <a:blip r:embed="rId7">
              <a:extLst>
                <a:ext uri="{28A0092B-C50C-407E-A947-70E740481C1C}">
                  <a14:useLocalDpi xmlns:a14="http://schemas.microsoft.com/office/drawing/2010/main"/>
                </a:ext>
              </a:extLst>
            </a:blip>
            <a:stretch>
              <a:fillRect/>
            </a:stretch>
          </p:blipFill>
          <p:spPr>
            <a:xfrm>
              <a:off x="5342466" y="2815313"/>
              <a:ext cx="2743200" cy="2743200"/>
            </a:xfrm>
            <a:prstGeom prst="ellipse">
              <a:avLst/>
            </a:prstGeom>
            <a:solidFill>
              <a:srgbClr val="000000">
                <a:alpha val="40000"/>
              </a:srgbClr>
            </a:solidFill>
          </p:spPr>
        </p:pic>
        <p:sp>
          <p:nvSpPr>
            <p:cNvPr id="12" name="Oval 11" hidden="1"/>
            <p:cNvSpPr>
              <a:spLocks noChangeAspect="1"/>
            </p:cNvSpPr>
            <p:nvPr/>
          </p:nvSpPr>
          <p:spPr>
            <a:xfrm>
              <a:off x="5227320" y="2711028"/>
              <a:ext cx="2971800" cy="2971800"/>
            </a:xfrm>
            <a:prstGeom prst="ellipse">
              <a:avLst/>
            </a:prstGeom>
            <a:solidFill>
              <a:srgbClr val="000000">
                <a:alpha val="40000"/>
              </a:srgbClr>
            </a:solidFill>
            <a:ln w="28575" cmpd="sng">
              <a:solidFill>
                <a:srgbClr val="15284B"/>
              </a:solidFill>
              <a:prstDash val="dot"/>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grpSp>
        <p:nvGrpSpPr>
          <p:cNvPr id="19" name="Group 18"/>
          <p:cNvGrpSpPr/>
          <p:nvPr/>
        </p:nvGrpSpPr>
        <p:grpSpPr>
          <a:xfrm>
            <a:off x="5210556" y="1497924"/>
            <a:ext cx="3005328" cy="4194048"/>
            <a:chOff x="317500" y="317500"/>
            <a:chExt cx="3005328" cy="4194048"/>
          </a:xfrm>
        </p:grpSpPr>
        <p:pic>
          <p:nvPicPr>
            <p:cNvPr id="17" name="PFE element 197" descr="q4WS9ZXG3ST8125.png"/>
            <p:cNvPicPr>
              <a:picLocks/>
            </p:cNvPicPr>
            <p:nvPr/>
          </p:nvPicPr>
          <p:blipFill>
            <a:blip r:embed="rId8">
              <a:extLst>
                <a:ext uri="{28A0092B-C50C-407E-A947-70E740481C1C}">
                  <a14:useLocalDpi xmlns:a14="http://schemas.microsoft.com/office/drawing/2010/main"/>
                </a:ext>
              </a:extLst>
            </a:blip>
            <a:stretch>
              <a:fillRect/>
            </a:stretch>
          </p:blipFill>
          <p:spPr>
            <a:xfrm>
              <a:off x="317500" y="317500"/>
              <a:ext cx="3005328" cy="4194048"/>
            </a:xfrm>
            <a:prstGeom prst="rect">
              <a:avLst/>
            </a:prstGeom>
          </p:spPr>
        </p:pic>
        <p:sp>
          <p:nvSpPr>
            <p:cNvPr id="18" name="Shape_26"/>
            <p:cNvSpPr/>
            <p:nvPr/>
          </p:nvSpPr>
          <p:spPr>
            <a:xfrm>
              <a:off x="317500" y="317500"/>
              <a:ext cx="3005328" cy="4194048"/>
            </a:xfrm>
            <a:prstGeom prst="rect">
              <a:avLst/>
            </a:prstGeom>
            <a:gradFill flip="none" rotWithShape="1">
              <a:gsLst>
                <a:gs pos="0">
                  <a:schemeClr val="accent1">
                    <a:tint val="100000"/>
                    <a:shade val="100000"/>
                    <a:satMod val="130000"/>
                    <a:alpha val="0"/>
                  </a:schemeClr>
                </a:gs>
                <a:gs pos="100000">
                  <a:schemeClr val="accent1">
                    <a:tint val="50000"/>
                    <a:shade val="100000"/>
                    <a:satMod val="350000"/>
                    <a:alpha val="0"/>
                  </a:schemeClr>
                </a:gs>
              </a:gsLst>
              <a:lin ang="16200000" scaled="0"/>
              <a:tileRect/>
            </a:gradFill>
            <a:ln w="9525" cap="flat" cmpd="sng" algn="ctr">
              <a:solidFill>
                <a:schemeClr val="accent1">
                  <a:shade val="95000"/>
                  <a:satMod val="105000"/>
                  <a:alpha val="0"/>
                </a:schemeClr>
              </a:solidFill>
              <a:prstDash val="solid"/>
              <a:round/>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4" name="pfehide198" hidden="1"/>
          <p:cNvSpPr txBox="1"/>
          <p:nvPr/>
        </p:nvSpPr>
        <p:spPr>
          <a:xfrm>
            <a:off x="942552" y="4221927"/>
            <a:ext cx="3239981" cy="1384995"/>
          </a:xfrm>
          <a:prstGeom prst="rect">
            <a:avLst/>
          </a:prstGeom>
          <a:noFill/>
        </p:spPr>
        <p:txBody>
          <a:bodyPr wrap="square" rtlCol="0">
            <a:spAutoFit/>
          </a:bodyPr>
          <a:lstStyle/>
          <a:p>
            <a:r>
              <a:rPr lang="en-US" sz="1400" dirty="0" smtClean="0">
                <a:solidFill>
                  <a:srgbClr val="15284B"/>
                </a:solidFill>
                <a:latin typeface="Montserrat light"/>
                <a:cs typeface="Montserrat light"/>
              </a:rPr>
              <a:t>Symptoms include </a:t>
            </a:r>
            <a:r>
              <a:rPr lang="en-US" sz="1400" dirty="0">
                <a:solidFill>
                  <a:srgbClr val="15284B"/>
                </a:solidFill>
                <a:latin typeface="Montserrat light"/>
                <a:ea typeface="Calibri"/>
                <a:cs typeface="Montserrat light"/>
                <a:sym typeface="Calibri"/>
              </a:rPr>
              <a:t>: sweating, </a:t>
            </a:r>
            <a:r>
              <a:rPr lang="en-US" sz="1400" dirty="0" err="1">
                <a:solidFill>
                  <a:srgbClr val="15284B"/>
                </a:solidFill>
                <a:latin typeface="Montserrat light"/>
                <a:ea typeface="Calibri"/>
                <a:cs typeface="Montserrat light"/>
                <a:sym typeface="Calibri"/>
              </a:rPr>
              <a:t>mydriasis</a:t>
            </a:r>
            <a:r>
              <a:rPr lang="en-US" sz="1400" dirty="0">
                <a:solidFill>
                  <a:srgbClr val="15284B"/>
                </a:solidFill>
                <a:latin typeface="Montserrat light"/>
                <a:ea typeface="Calibri"/>
                <a:cs typeface="Montserrat light"/>
                <a:sym typeface="Calibri"/>
              </a:rPr>
              <a:t> (dilated pupils), vomiting, tachycardia (fast heart rate), </a:t>
            </a:r>
            <a:r>
              <a:rPr lang="en-US" sz="1400" dirty="0" err="1">
                <a:solidFill>
                  <a:srgbClr val="15284B"/>
                </a:solidFill>
                <a:latin typeface="Montserrat light"/>
                <a:ea typeface="Calibri"/>
                <a:cs typeface="Montserrat light"/>
                <a:sym typeface="Calibri"/>
              </a:rPr>
              <a:t>goosebumps</a:t>
            </a:r>
            <a:r>
              <a:rPr lang="en-US" sz="1400" dirty="0">
                <a:solidFill>
                  <a:srgbClr val="15284B"/>
                </a:solidFill>
                <a:latin typeface="Montserrat light"/>
                <a:ea typeface="Calibri"/>
                <a:cs typeface="Montserrat light"/>
                <a:sym typeface="Calibri"/>
              </a:rPr>
              <a:t>, abdominal cramps, muscle cramps, and involuntary leg movements </a:t>
            </a:r>
            <a:endParaRPr lang="en-US" dirty="0">
              <a:solidFill>
                <a:srgbClr val="15284B"/>
              </a:solidFill>
              <a:latin typeface="Montserrat light"/>
              <a:cs typeface="Montserrat light"/>
            </a:endParaRPr>
          </a:p>
        </p:txBody>
      </p:sp>
      <p:grpSp>
        <p:nvGrpSpPr>
          <p:cNvPr id="22" name="Group 21"/>
          <p:cNvGrpSpPr/>
          <p:nvPr/>
        </p:nvGrpSpPr>
        <p:grpSpPr>
          <a:xfrm>
            <a:off x="937958" y="4219481"/>
            <a:ext cx="3249168" cy="1389888"/>
            <a:chOff x="317499" y="317499"/>
            <a:chExt cx="3249168" cy="1389888"/>
          </a:xfrm>
        </p:grpSpPr>
        <p:pic>
          <p:nvPicPr>
            <p:cNvPr id="20" name="PFE element 198" descr="q4WS9ZXG3ST8127.png"/>
            <p:cNvPicPr>
              <a:picLocks/>
            </p:cNvPicPr>
            <p:nvPr/>
          </p:nvPicPr>
          <p:blipFill>
            <a:blip r:embed="rId9">
              <a:extLst>
                <a:ext uri="{28A0092B-C50C-407E-A947-70E740481C1C}">
                  <a14:useLocalDpi xmlns:a14="http://schemas.microsoft.com/office/drawing/2010/main"/>
                </a:ext>
              </a:extLst>
            </a:blip>
            <a:stretch>
              <a:fillRect/>
            </a:stretch>
          </p:blipFill>
          <p:spPr>
            <a:xfrm>
              <a:off x="317499" y="317499"/>
              <a:ext cx="3249168" cy="1389888"/>
            </a:xfrm>
            <a:prstGeom prst="rect">
              <a:avLst/>
            </a:prstGeom>
          </p:spPr>
        </p:pic>
        <p:sp>
          <p:nvSpPr>
            <p:cNvPr id="21" name="Shape_27"/>
            <p:cNvSpPr/>
            <p:nvPr/>
          </p:nvSpPr>
          <p:spPr>
            <a:xfrm>
              <a:off x="317499" y="317499"/>
              <a:ext cx="3249168" cy="1389888"/>
            </a:xfrm>
            <a:prstGeom prst="rect">
              <a:avLst/>
            </a:prstGeom>
            <a:gradFill flip="none" rotWithShape="1">
              <a:gsLst>
                <a:gs pos="0">
                  <a:schemeClr val="accent1">
                    <a:tint val="100000"/>
                    <a:shade val="100000"/>
                    <a:satMod val="130000"/>
                    <a:alpha val="0"/>
                  </a:schemeClr>
                </a:gs>
                <a:gs pos="100000">
                  <a:schemeClr val="accent1">
                    <a:tint val="50000"/>
                    <a:shade val="100000"/>
                    <a:satMod val="350000"/>
                    <a:alpha val="0"/>
                  </a:schemeClr>
                </a:gs>
              </a:gsLst>
              <a:lin ang="16200000" scaled="0"/>
              <a:tileRect/>
            </a:gradFill>
            <a:ln w="9525" cap="flat" cmpd="sng" algn="ctr">
              <a:solidFill>
                <a:schemeClr val="accent1">
                  <a:shade val="95000"/>
                  <a:satMod val="105000"/>
                  <a:alpha val="0"/>
                </a:schemeClr>
              </a:solidFill>
              <a:prstDash val="solid"/>
              <a:round/>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dissolve">
                                      <p:cBhvr>
                                        <p:cTn id="7" dur="1000"/>
                                        <p:tgtEl>
                                          <p:spTgt spid="19"/>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22"/>
                                        </p:tgtEl>
                                        <p:attrNameLst>
                                          <p:attrName>style.visibility</p:attrName>
                                        </p:attrNameLst>
                                      </p:cBhvr>
                                      <p:to>
                                        <p:strVal val="visible"/>
                                      </p:to>
                                    </p:set>
                                    <p:animEffect transition="in" filter="dissolve">
                                      <p:cBhvr>
                                        <p:cTn id="12" dur="10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30"/>
        <p:cNvGrpSpPr/>
        <p:nvPr/>
      </p:nvGrpSpPr>
      <p:grpSpPr>
        <a:xfrm>
          <a:off x="0" y="0"/>
          <a:ext cx="0" cy="0"/>
          <a:chOff x="0" y="0"/>
          <a:chExt cx="0" cy="0"/>
        </a:xfrm>
      </p:grpSpPr>
      <p:sp>
        <p:nvSpPr>
          <p:cNvPr id="8" name="Rectangle 7"/>
          <p:cNvSpPr/>
          <p:nvPr/>
        </p:nvSpPr>
        <p:spPr>
          <a:xfrm>
            <a:off x="0" y="0"/>
            <a:ext cx="9144000" cy="6248400"/>
          </a:xfrm>
          <a:prstGeom prst="rect">
            <a:avLst/>
          </a:prstGeom>
          <a:solidFill>
            <a:srgbClr val="00AF66"/>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4" name="PFE element 200" descr="q4WS9ZXG3ST8128.png"/>
          <p:cNvPicPr>
            <a:picLocks/>
          </p:cNvPicPr>
          <p:nvPr/>
        </p:nvPicPr>
        <p:blipFill>
          <a:blip r:embed="rId3">
            <a:extLst>
              <a:ext uri="{28A0092B-C50C-407E-A947-70E740481C1C}">
                <a14:useLocalDpi xmlns:a14="http://schemas.microsoft.com/office/drawing/2010/main"/>
              </a:ext>
            </a:extLst>
          </a:blip>
          <a:stretch>
            <a:fillRect/>
          </a:stretch>
        </p:blipFill>
        <p:spPr>
          <a:xfrm>
            <a:off x="592589" y="396748"/>
            <a:ext cx="3870960" cy="1213104"/>
          </a:xfrm>
          <a:prstGeom prst="rect">
            <a:avLst/>
          </a:prstGeom>
        </p:spPr>
      </p:pic>
      <p:pic>
        <p:nvPicPr>
          <p:cNvPr id="5" name="PFE element 201" descr="q4WS9ZXG3ST8129.png"/>
          <p:cNvPicPr>
            <a:picLocks/>
          </p:cNvPicPr>
          <p:nvPr/>
        </p:nvPicPr>
        <p:blipFill>
          <a:blip r:embed="rId4">
            <a:extLst>
              <a:ext uri="{28A0092B-C50C-407E-A947-70E740481C1C}">
                <a14:useLocalDpi xmlns:a14="http://schemas.microsoft.com/office/drawing/2010/main"/>
              </a:ext>
            </a:extLst>
          </a:blip>
          <a:stretch>
            <a:fillRect/>
          </a:stretch>
        </p:blipFill>
        <p:spPr>
          <a:xfrm>
            <a:off x="590795" y="2098028"/>
            <a:ext cx="2798064" cy="3261360"/>
          </a:xfrm>
          <a:prstGeom prst="rect">
            <a:avLst/>
          </a:prstGeom>
        </p:spPr>
      </p:pic>
      <p:pic>
        <p:nvPicPr>
          <p:cNvPr id="7" name="PFE element 202" descr="q4WS9ZXG3ST8130.png"/>
          <p:cNvPicPr>
            <a:picLocks/>
          </p:cNvPicPr>
          <p:nvPr/>
        </p:nvPicPr>
        <p:blipFill>
          <a:blip r:embed="rId5">
            <a:extLst>
              <a:ext uri="{28A0092B-C50C-407E-A947-70E740481C1C}">
                <a14:useLocalDpi xmlns:a14="http://schemas.microsoft.com/office/drawing/2010/main"/>
              </a:ext>
            </a:extLst>
          </a:blip>
          <a:stretch>
            <a:fillRect/>
          </a:stretch>
        </p:blipFill>
        <p:spPr>
          <a:xfrm>
            <a:off x="153163" y="6352985"/>
            <a:ext cx="707136" cy="371856"/>
          </a:xfrm>
          <a:prstGeom prst="rect">
            <a:avLst/>
          </a:prstGeom>
        </p:spPr>
      </p:pic>
      <p:pic>
        <p:nvPicPr>
          <p:cNvPr id="11" name="PFE element 203" descr="q4WS9ZXG3ST8131.png"/>
          <p:cNvPicPr>
            <a:picLocks/>
          </p:cNvPicPr>
          <p:nvPr/>
        </p:nvPicPr>
        <p:blipFill>
          <a:blip r:embed="rId6">
            <a:extLst>
              <a:ext uri="{28A0092B-C50C-407E-A947-70E740481C1C}">
                <a14:useLocalDpi xmlns:a14="http://schemas.microsoft.com/office/drawing/2010/main"/>
              </a:ext>
            </a:extLst>
          </a:blip>
          <a:stretch>
            <a:fillRect/>
          </a:stretch>
        </p:blipFill>
        <p:spPr>
          <a:xfrm>
            <a:off x="1821912" y="6352202"/>
            <a:ext cx="4187952" cy="371856"/>
          </a:xfrm>
          <a:prstGeom prst="rect">
            <a:avLst/>
          </a:prstGeom>
        </p:spPr>
      </p:pic>
      <p:cxnSp>
        <p:nvCxnSpPr>
          <p:cNvPr id="10" name="Straight Connector 9"/>
          <p:cNvCxnSpPr/>
          <p:nvPr/>
        </p:nvCxnSpPr>
        <p:spPr>
          <a:xfrm>
            <a:off x="681436" y="1352962"/>
            <a:ext cx="3128564" cy="0"/>
          </a:xfrm>
          <a:prstGeom prst="line">
            <a:avLst/>
          </a:prstGeom>
          <a:ln w="28575" cmpd="sng">
            <a:solidFill>
              <a:srgbClr val="15284B"/>
            </a:solidFill>
            <a:prstDash val="dot"/>
          </a:ln>
          <a:effectLst/>
        </p:spPr>
        <p:style>
          <a:lnRef idx="2">
            <a:schemeClr val="accent1"/>
          </a:lnRef>
          <a:fillRef idx="0">
            <a:schemeClr val="accent1"/>
          </a:fillRef>
          <a:effectRef idx="1">
            <a:schemeClr val="accent1"/>
          </a:effectRef>
          <a:fontRef idx="minor">
            <a:schemeClr val="tx1"/>
          </a:fontRef>
        </p:style>
      </p:cxnSp>
      <p:sp>
        <p:nvSpPr>
          <p:cNvPr id="12" name="Oval 11"/>
          <p:cNvSpPr>
            <a:spLocks noChangeAspect="1"/>
          </p:cNvSpPr>
          <p:nvPr/>
        </p:nvSpPr>
        <p:spPr>
          <a:xfrm>
            <a:off x="4336287" y="1468107"/>
            <a:ext cx="3886200" cy="3886200"/>
          </a:xfrm>
          <a:prstGeom prst="ellipse">
            <a:avLst/>
          </a:prstGeom>
          <a:noFill/>
          <a:ln w="28575" cmpd="sng">
            <a:solidFill>
              <a:srgbClr val="15284B"/>
            </a:solidFill>
            <a:prstDash val="dot"/>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13" name="Picture 12"/>
          <p:cNvPicPr preferRelativeResize="0">
            <a:picLocks noChangeAspect="1"/>
          </p:cNvPicPr>
          <p:nvPr/>
        </p:nvPicPr>
        <p:blipFill>
          <a:blip r:embed="rId7">
            <a:extLst>
              <a:ext uri="{28A0092B-C50C-407E-A947-70E740481C1C}">
                <a14:useLocalDpi xmlns:a14="http://schemas.microsoft.com/office/drawing/2010/main"/>
              </a:ext>
            </a:extLst>
          </a:blip>
          <a:stretch>
            <a:fillRect/>
          </a:stretch>
        </p:blipFill>
        <p:spPr>
          <a:xfrm>
            <a:off x="4461933" y="1583266"/>
            <a:ext cx="3657600" cy="3657600"/>
          </a:xfrm>
          <a:prstGeom prst="ellipse">
            <a:avLst/>
          </a:prstGeom>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88"/>
        <p:cNvGrpSpPr/>
        <p:nvPr/>
      </p:nvGrpSpPr>
      <p:grpSpPr>
        <a:xfrm>
          <a:off x="0" y="0"/>
          <a:ext cx="0" cy="0"/>
          <a:chOff x="0" y="0"/>
          <a:chExt cx="0" cy="0"/>
        </a:xfrm>
      </p:grpSpPr>
      <p:cxnSp>
        <p:nvCxnSpPr>
          <p:cNvPr id="10" name="Straight Connector 9"/>
          <p:cNvCxnSpPr/>
          <p:nvPr/>
        </p:nvCxnSpPr>
        <p:spPr>
          <a:xfrm>
            <a:off x="2678220" y="1307764"/>
            <a:ext cx="0" cy="1066800"/>
          </a:xfrm>
          <a:prstGeom prst="line">
            <a:avLst/>
          </a:prstGeom>
          <a:ln w="28575" cmpd="sng">
            <a:solidFill>
              <a:srgbClr val="15284B"/>
            </a:solidFill>
            <a:prstDash val="dot"/>
          </a:ln>
          <a:effectLst/>
        </p:spPr>
        <p:style>
          <a:lnRef idx="2">
            <a:schemeClr val="accent1"/>
          </a:lnRef>
          <a:fillRef idx="0">
            <a:schemeClr val="accent1"/>
          </a:fillRef>
          <a:effectRef idx="1">
            <a:schemeClr val="accent1"/>
          </a:effectRef>
          <a:fontRef idx="minor">
            <a:schemeClr val="tx1"/>
          </a:fontRef>
        </p:style>
      </p:cxnSp>
      <p:pic>
        <p:nvPicPr>
          <p:cNvPr id="11" name="Picture 10"/>
          <p:cNvPicPr>
            <a:picLocks/>
          </p:cNvPicPr>
          <p:nvPr/>
        </p:nvPicPr>
        <p:blipFill>
          <a:blip r:embed="rId3" cstate="screen">
            <a:extLst>
              <a:ext uri="{28A0092B-C50C-407E-A947-70E740481C1C}">
                <a14:useLocalDpi xmlns:a14="http://schemas.microsoft.com/office/drawing/2010/main"/>
              </a:ext>
            </a:extLst>
          </a:blip>
          <a:stretch>
            <a:fillRect/>
          </a:stretch>
        </p:blipFill>
        <p:spPr>
          <a:xfrm>
            <a:off x="1306620" y="2624670"/>
            <a:ext cx="2743200" cy="2743200"/>
          </a:xfrm>
          <a:prstGeom prst="ellipse">
            <a:avLst/>
          </a:prstGeom>
        </p:spPr>
      </p:pic>
      <p:sp>
        <p:nvSpPr>
          <p:cNvPr id="12" name="Oval 11"/>
          <p:cNvSpPr>
            <a:spLocks noChangeAspect="1"/>
          </p:cNvSpPr>
          <p:nvPr/>
        </p:nvSpPr>
        <p:spPr>
          <a:xfrm>
            <a:off x="1174540" y="2511724"/>
            <a:ext cx="2971800" cy="2971800"/>
          </a:xfrm>
          <a:prstGeom prst="ellipse">
            <a:avLst/>
          </a:prstGeom>
          <a:noFill/>
          <a:ln w="28575" cmpd="sng">
            <a:solidFill>
              <a:srgbClr val="15284B"/>
            </a:solidFill>
            <a:prstDash val="dot"/>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4" name="PFE element 15" descr="q4WS9ZXG3ST87.png"/>
          <p:cNvPicPr>
            <a:picLocks/>
          </p:cNvPicPr>
          <p:nvPr/>
        </p:nvPicPr>
        <p:blipFill>
          <a:blip r:embed="rId4">
            <a:extLst>
              <a:ext uri="{28A0092B-C50C-407E-A947-70E740481C1C}">
                <a14:useLocalDpi xmlns:a14="http://schemas.microsoft.com/office/drawing/2010/main"/>
              </a:ext>
            </a:extLst>
          </a:blip>
          <a:stretch>
            <a:fillRect/>
          </a:stretch>
        </p:blipFill>
        <p:spPr>
          <a:xfrm>
            <a:off x="4743323" y="2884171"/>
            <a:ext cx="3194304" cy="2072640"/>
          </a:xfrm>
          <a:prstGeom prst="rect">
            <a:avLst/>
          </a:prstGeom>
        </p:spPr>
      </p:pic>
      <p:pic>
        <p:nvPicPr>
          <p:cNvPr id="6" name="PFE element 16" descr="q4WS9ZXG3ST89.png"/>
          <p:cNvPicPr>
            <a:picLocks/>
          </p:cNvPicPr>
          <p:nvPr/>
        </p:nvPicPr>
        <p:blipFill>
          <a:blip r:embed="rId5">
            <a:extLst>
              <a:ext uri="{28A0092B-C50C-407E-A947-70E740481C1C}">
                <a14:useLocalDpi xmlns:a14="http://schemas.microsoft.com/office/drawing/2010/main"/>
              </a:ext>
            </a:extLst>
          </a:blip>
          <a:stretch>
            <a:fillRect/>
          </a:stretch>
        </p:blipFill>
        <p:spPr>
          <a:xfrm>
            <a:off x="153163" y="6352985"/>
            <a:ext cx="707136" cy="371856"/>
          </a:xfrm>
          <a:prstGeom prst="rect">
            <a:avLst/>
          </a:prstGeom>
        </p:spPr>
      </p:pic>
      <p:pic>
        <p:nvPicPr>
          <p:cNvPr id="9" name="PFE element 17" descr="q4WS9ZXG3ST810.png"/>
          <p:cNvPicPr>
            <a:picLocks/>
          </p:cNvPicPr>
          <p:nvPr/>
        </p:nvPicPr>
        <p:blipFill>
          <a:blip r:embed="rId6">
            <a:extLst>
              <a:ext uri="{28A0092B-C50C-407E-A947-70E740481C1C}">
                <a14:useLocalDpi xmlns:a14="http://schemas.microsoft.com/office/drawing/2010/main"/>
              </a:ext>
            </a:extLst>
          </a:blip>
          <a:stretch>
            <a:fillRect/>
          </a:stretch>
        </p:blipFill>
        <p:spPr>
          <a:xfrm>
            <a:off x="1821912" y="6352202"/>
            <a:ext cx="4187952" cy="371856"/>
          </a:xfrm>
          <a:prstGeom prst="rect">
            <a:avLst/>
          </a:prstGeom>
        </p:spPr>
      </p:pic>
      <p:sp>
        <p:nvSpPr>
          <p:cNvPr id="7" name="Rectangle 6"/>
          <p:cNvSpPr/>
          <p:nvPr/>
        </p:nvSpPr>
        <p:spPr>
          <a:xfrm>
            <a:off x="0" y="0"/>
            <a:ext cx="9144000" cy="1577597"/>
          </a:xfrm>
          <a:prstGeom prst="rect">
            <a:avLst/>
          </a:prstGeom>
          <a:solidFill>
            <a:srgbClr val="00AF6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00AF66"/>
              </a:solidFill>
            </a:endParaRPr>
          </a:p>
        </p:txBody>
      </p:sp>
      <p:pic>
        <p:nvPicPr>
          <p:cNvPr id="14" name="PFE element 19" descr="q4WS9ZXG3ST811.png"/>
          <p:cNvPicPr>
            <a:picLocks/>
          </p:cNvPicPr>
          <p:nvPr/>
        </p:nvPicPr>
        <p:blipFill>
          <a:blip r:embed="rId7">
            <a:extLst>
              <a:ext uri="{28A0092B-C50C-407E-A947-70E740481C1C}">
                <a14:useLocalDpi xmlns:a14="http://schemas.microsoft.com/office/drawing/2010/main"/>
              </a:ext>
            </a:extLst>
          </a:blip>
          <a:stretch>
            <a:fillRect/>
          </a:stretch>
        </p:blipFill>
        <p:spPr>
          <a:xfrm>
            <a:off x="0" y="175938"/>
            <a:ext cx="9144000" cy="1231392"/>
          </a:xfrm>
          <a:prstGeom prst="rect">
            <a:avLst/>
          </a:prstGeom>
        </p:spPr>
      </p:pic>
      <p:cxnSp>
        <p:nvCxnSpPr>
          <p:cNvPr id="13" name="Straight Connector 12"/>
          <p:cNvCxnSpPr/>
          <p:nvPr/>
        </p:nvCxnSpPr>
        <p:spPr>
          <a:xfrm>
            <a:off x="3215006" y="870365"/>
            <a:ext cx="2677794" cy="0"/>
          </a:xfrm>
          <a:prstGeom prst="line">
            <a:avLst/>
          </a:prstGeom>
          <a:ln w="28575" cmpd="sng">
            <a:solidFill>
              <a:srgbClr val="15284B"/>
            </a:solidFill>
            <a:prstDash val="dot"/>
          </a:ln>
          <a:effectLst/>
        </p:spPr>
        <p:style>
          <a:lnRef idx="2">
            <a:schemeClr val="accent1"/>
          </a:lnRef>
          <a:fillRef idx="0">
            <a:schemeClr val="accent1"/>
          </a:fillRef>
          <a:effectRef idx="1">
            <a:schemeClr val="accent1"/>
          </a:effectRef>
          <a:fontRef idx="minor">
            <a:schemeClr val="tx1"/>
          </a:fontRef>
        </p:style>
      </p:cxn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30"/>
        <p:cNvGrpSpPr/>
        <p:nvPr/>
      </p:nvGrpSpPr>
      <p:grpSpPr>
        <a:xfrm>
          <a:off x="0" y="0"/>
          <a:ext cx="0" cy="0"/>
          <a:chOff x="0" y="0"/>
          <a:chExt cx="0" cy="0"/>
        </a:xfrm>
      </p:grpSpPr>
      <p:sp>
        <p:nvSpPr>
          <p:cNvPr id="8" name="Rectangle 7"/>
          <p:cNvSpPr/>
          <p:nvPr/>
        </p:nvSpPr>
        <p:spPr>
          <a:xfrm>
            <a:off x="0" y="0"/>
            <a:ext cx="9144000" cy="6248400"/>
          </a:xfrm>
          <a:prstGeom prst="rect">
            <a:avLst/>
          </a:prstGeom>
          <a:solidFill>
            <a:srgbClr val="00ADDC"/>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4" name="PFE element 208" descr="q4WS9ZXG3ST8132.png"/>
          <p:cNvPicPr>
            <a:picLocks/>
          </p:cNvPicPr>
          <p:nvPr/>
        </p:nvPicPr>
        <p:blipFill>
          <a:blip r:embed="rId3">
            <a:extLst>
              <a:ext uri="{28A0092B-C50C-407E-A947-70E740481C1C}">
                <a14:useLocalDpi xmlns:a14="http://schemas.microsoft.com/office/drawing/2010/main"/>
              </a:ext>
            </a:extLst>
          </a:blip>
          <a:stretch>
            <a:fillRect/>
          </a:stretch>
        </p:blipFill>
        <p:spPr>
          <a:xfrm>
            <a:off x="592589" y="396748"/>
            <a:ext cx="3870960" cy="1213104"/>
          </a:xfrm>
          <a:prstGeom prst="rect">
            <a:avLst/>
          </a:prstGeom>
        </p:spPr>
      </p:pic>
      <p:pic>
        <p:nvPicPr>
          <p:cNvPr id="5" name="PFE element 209" descr="q4WS9ZXG3ST8133.png"/>
          <p:cNvPicPr>
            <a:picLocks/>
          </p:cNvPicPr>
          <p:nvPr/>
        </p:nvPicPr>
        <p:blipFill>
          <a:blip r:embed="rId4">
            <a:extLst>
              <a:ext uri="{28A0092B-C50C-407E-A947-70E740481C1C}">
                <a14:useLocalDpi xmlns:a14="http://schemas.microsoft.com/office/drawing/2010/main"/>
              </a:ext>
            </a:extLst>
          </a:blip>
          <a:stretch>
            <a:fillRect/>
          </a:stretch>
        </p:blipFill>
        <p:spPr>
          <a:xfrm>
            <a:off x="590726" y="2480891"/>
            <a:ext cx="3121152" cy="2822448"/>
          </a:xfrm>
          <a:prstGeom prst="rect">
            <a:avLst/>
          </a:prstGeom>
        </p:spPr>
      </p:pic>
      <p:pic>
        <p:nvPicPr>
          <p:cNvPr id="7" name="PFE element 210" descr="q4WS9ZXG3ST8135.png"/>
          <p:cNvPicPr>
            <a:picLocks/>
          </p:cNvPicPr>
          <p:nvPr/>
        </p:nvPicPr>
        <p:blipFill>
          <a:blip r:embed="rId5">
            <a:extLst>
              <a:ext uri="{28A0092B-C50C-407E-A947-70E740481C1C}">
                <a14:useLocalDpi xmlns:a14="http://schemas.microsoft.com/office/drawing/2010/main"/>
              </a:ext>
            </a:extLst>
          </a:blip>
          <a:stretch>
            <a:fillRect/>
          </a:stretch>
        </p:blipFill>
        <p:spPr>
          <a:xfrm>
            <a:off x="153163" y="6352985"/>
            <a:ext cx="707136" cy="371856"/>
          </a:xfrm>
          <a:prstGeom prst="rect">
            <a:avLst/>
          </a:prstGeom>
        </p:spPr>
      </p:pic>
      <p:pic>
        <p:nvPicPr>
          <p:cNvPr id="11" name="PFE element 211" descr="q4WS9ZXG3ST8136.png"/>
          <p:cNvPicPr>
            <a:picLocks/>
          </p:cNvPicPr>
          <p:nvPr/>
        </p:nvPicPr>
        <p:blipFill>
          <a:blip r:embed="rId6">
            <a:extLst>
              <a:ext uri="{28A0092B-C50C-407E-A947-70E740481C1C}">
                <a14:useLocalDpi xmlns:a14="http://schemas.microsoft.com/office/drawing/2010/main"/>
              </a:ext>
            </a:extLst>
          </a:blip>
          <a:stretch>
            <a:fillRect/>
          </a:stretch>
        </p:blipFill>
        <p:spPr>
          <a:xfrm>
            <a:off x="1821912" y="6352202"/>
            <a:ext cx="4187952" cy="371856"/>
          </a:xfrm>
          <a:prstGeom prst="rect">
            <a:avLst/>
          </a:prstGeom>
        </p:spPr>
      </p:pic>
      <p:cxnSp>
        <p:nvCxnSpPr>
          <p:cNvPr id="10" name="Straight Connector 9"/>
          <p:cNvCxnSpPr/>
          <p:nvPr/>
        </p:nvCxnSpPr>
        <p:spPr>
          <a:xfrm>
            <a:off x="681436" y="1352962"/>
            <a:ext cx="3128564" cy="0"/>
          </a:xfrm>
          <a:prstGeom prst="line">
            <a:avLst/>
          </a:prstGeom>
          <a:ln w="28575" cmpd="sng">
            <a:solidFill>
              <a:srgbClr val="15284B"/>
            </a:solidFill>
            <a:prstDash val="dot"/>
          </a:ln>
          <a:effectLst/>
        </p:spPr>
        <p:style>
          <a:lnRef idx="2">
            <a:schemeClr val="accent1"/>
          </a:lnRef>
          <a:fillRef idx="0">
            <a:schemeClr val="accent1"/>
          </a:fillRef>
          <a:effectRef idx="1">
            <a:schemeClr val="accent1"/>
          </a:effectRef>
          <a:fontRef idx="minor">
            <a:schemeClr val="tx1"/>
          </a:fontRef>
        </p:style>
      </p:cxnSp>
      <p:sp>
        <p:nvSpPr>
          <p:cNvPr id="12" name="Oval 11"/>
          <p:cNvSpPr>
            <a:spLocks noChangeAspect="1"/>
          </p:cNvSpPr>
          <p:nvPr/>
        </p:nvSpPr>
        <p:spPr>
          <a:xfrm>
            <a:off x="4336287" y="1468107"/>
            <a:ext cx="3886200" cy="3886200"/>
          </a:xfrm>
          <a:prstGeom prst="ellipse">
            <a:avLst/>
          </a:prstGeom>
          <a:noFill/>
          <a:ln w="28575" cmpd="sng">
            <a:solidFill>
              <a:srgbClr val="15284B"/>
            </a:solidFill>
            <a:prstDash val="dot"/>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13" name="Picture 12"/>
          <p:cNvPicPr preferRelativeResize="0">
            <a:picLocks noChangeAspect="1"/>
          </p:cNvPicPr>
          <p:nvPr/>
        </p:nvPicPr>
        <p:blipFill>
          <a:blip r:embed="rId7">
            <a:extLst>
              <a:ext uri="{28A0092B-C50C-407E-A947-70E740481C1C}">
                <a14:useLocalDpi xmlns:a14="http://schemas.microsoft.com/office/drawing/2010/main"/>
              </a:ext>
            </a:extLst>
          </a:blip>
          <a:stretch>
            <a:fillRect/>
          </a:stretch>
        </p:blipFill>
        <p:spPr>
          <a:xfrm>
            <a:off x="4461933" y="1583266"/>
            <a:ext cx="3657600" cy="3657600"/>
          </a:xfrm>
          <a:prstGeom prst="ellipse">
            <a:avLst/>
          </a:prstGeom>
        </p:spPr>
      </p:pic>
    </p:spTree>
    <p:extLst>
      <p:ext uri="{BB962C8B-B14F-4D97-AF65-F5344CB8AC3E}">
        <p14:creationId xmlns:p14="http://schemas.microsoft.com/office/powerpoint/2010/main" val="424917164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47"/>
        <p:cNvGrpSpPr/>
        <p:nvPr/>
      </p:nvGrpSpPr>
      <p:grpSpPr>
        <a:xfrm>
          <a:off x="0" y="0"/>
          <a:ext cx="0" cy="0"/>
          <a:chOff x="0" y="0"/>
          <a:chExt cx="0" cy="0"/>
        </a:xfrm>
      </p:grpSpPr>
      <p:pic>
        <p:nvPicPr>
          <p:cNvPr id="4" name="PFE element 215" descr="q4WS9ZXG3ST8137.png"/>
          <p:cNvPicPr>
            <a:picLocks/>
          </p:cNvPicPr>
          <p:nvPr/>
        </p:nvPicPr>
        <p:blipFill>
          <a:blip r:embed="rId3">
            <a:extLst>
              <a:ext uri="{28A0092B-C50C-407E-A947-70E740481C1C}">
                <a14:useLocalDpi xmlns:a14="http://schemas.microsoft.com/office/drawing/2010/main"/>
              </a:ext>
            </a:extLst>
          </a:blip>
          <a:stretch>
            <a:fillRect/>
          </a:stretch>
        </p:blipFill>
        <p:spPr>
          <a:xfrm>
            <a:off x="497682" y="1331438"/>
            <a:ext cx="5791200" cy="5529072"/>
          </a:xfrm>
          <a:prstGeom prst="rect">
            <a:avLst/>
          </a:prstGeom>
        </p:spPr>
      </p:pic>
      <p:pic>
        <p:nvPicPr>
          <p:cNvPr id="6" name="PFE element 216" descr="q4WS9ZXG3ST8138.png"/>
          <p:cNvPicPr>
            <a:picLocks/>
          </p:cNvPicPr>
          <p:nvPr/>
        </p:nvPicPr>
        <p:blipFill>
          <a:blip r:embed="rId4">
            <a:extLst>
              <a:ext uri="{28A0092B-C50C-407E-A947-70E740481C1C}">
                <a14:useLocalDpi xmlns:a14="http://schemas.microsoft.com/office/drawing/2010/main"/>
              </a:ext>
            </a:extLst>
          </a:blip>
          <a:stretch>
            <a:fillRect/>
          </a:stretch>
        </p:blipFill>
        <p:spPr>
          <a:xfrm>
            <a:off x="153163" y="6352985"/>
            <a:ext cx="707136" cy="371856"/>
          </a:xfrm>
          <a:prstGeom prst="rect">
            <a:avLst/>
          </a:prstGeom>
        </p:spPr>
      </p:pic>
      <p:pic>
        <p:nvPicPr>
          <p:cNvPr id="7" name="PFE element 217" descr="q4WS9ZXG3ST8139.png"/>
          <p:cNvPicPr>
            <a:picLocks/>
          </p:cNvPicPr>
          <p:nvPr/>
        </p:nvPicPr>
        <p:blipFill>
          <a:blip r:embed="rId5">
            <a:extLst>
              <a:ext uri="{28A0092B-C50C-407E-A947-70E740481C1C}">
                <a14:useLocalDpi xmlns:a14="http://schemas.microsoft.com/office/drawing/2010/main"/>
              </a:ext>
            </a:extLst>
          </a:blip>
          <a:stretch>
            <a:fillRect/>
          </a:stretch>
        </p:blipFill>
        <p:spPr>
          <a:xfrm>
            <a:off x="1821912" y="6352202"/>
            <a:ext cx="4187952" cy="371856"/>
          </a:xfrm>
          <a:prstGeom prst="rect">
            <a:avLst/>
          </a:prstGeom>
        </p:spPr>
      </p:pic>
      <p:sp>
        <p:nvSpPr>
          <p:cNvPr id="9" name="Rectangle 8"/>
          <p:cNvSpPr/>
          <p:nvPr/>
        </p:nvSpPr>
        <p:spPr>
          <a:xfrm>
            <a:off x="0" y="0"/>
            <a:ext cx="9144000" cy="6248400"/>
          </a:xfrm>
          <a:prstGeom prst="rect">
            <a:avLst/>
          </a:prstGeom>
          <a:solidFill>
            <a:srgbClr val="15284B"/>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8" name="PFE element 219" descr="q4WS9ZXG3ST8140.png"/>
          <p:cNvPicPr>
            <a:picLocks/>
          </p:cNvPicPr>
          <p:nvPr/>
        </p:nvPicPr>
        <p:blipFill>
          <a:blip r:embed="rId6">
            <a:extLst>
              <a:ext uri="{28A0092B-C50C-407E-A947-70E740481C1C}">
                <a14:useLocalDpi xmlns:a14="http://schemas.microsoft.com/office/drawing/2010/main"/>
              </a:ext>
            </a:extLst>
          </a:blip>
          <a:stretch>
            <a:fillRect/>
          </a:stretch>
        </p:blipFill>
        <p:spPr>
          <a:xfrm>
            <a:off x="592589" y="396748"/>
            <a:ext cx="3870960" cy="1213104"/>
          </a:xfrm>
          <a:prstGeom prst="rect">
            <a:avLst/>
          </a:prstGeom>
        </p:spPr>
      </p:pic>
      <p:pic>
        <p:nvPicPr>
          <p:cNvPr id="15" name="PFE element 220" descr="q4WS9ZXG3ST8141.png"/>
          <p:cNvPicPr>
            <a:picLocks/>
          </p:cNvPicPr>
          <p:nvPr/>
        </p:nvPicPr>
        <p:blipFill>
          <a:blip r:embed="rId7">
            <a:extLst>
              <a:ext uri="{28A0092B-C50C-407E-A947-70E740481C1C}">
                <a14:useLocalDpi xmlns:a14="http://schemas.microsoft.com/office/drawing/2010/main"/>
              </a:ext>
            </a:extLst>
          </a:blip>
          <a:stretch>
            <a:fillRect/>
          </a:stretch>
        </p:blipFill>
        <p:spPr>
          <a:xfrm>
            <a:off x="591742" y="2099891"/>
            <a:ext cx="3322320" cy="2822448"/>
          </a:xfrm>
          <a:prstGeom prst="rect">
            <a:avLst/>
          </a:prstGeom>
        </p:spPr>
      </p:pic>
      <p:cxnSp>
        <p:nvCxnSpPr>
          <p:cNvPr id="12" name="Straight Connector 11"/>
          <p:cNvCxnSpPr/>
          <p:nvPr/>
        </p:nvCxnSpPr>
        <p:spPr>
          <a:xfrm>
            <a:off x="681436" y="1352962"/>
            <a:ext cx="3128564" cy="0"/>
          </a:xfrm>
          <a:prstGeom prst="line">
            <a:avLst/>
          </a:prstGeom>
          <a:ln w="28575" cmpd="sng">
            <a:solidFill>
              <a:srgbClr val="66CCCC"/>
            </a:solidFill>
            <a:prstDash val="dot"/>
          </a:ln>
          <a:effectLst/>
        </p:spPr>
        <p:style>
          <a:lnRef idx="2">
            <a:schemeClr val="accent1"/>
          </a:lnRef>
          <a:fillRef idx="0">
            <a:schemeClr val="accent1"/>
          </a:fillRef>
          <a:effectRef idx="1">
            <a:schemeClr val="accent1"/>
          </a:effectRef>
          <a:fontRef idx="minor">
            <a:schemeClr val="tx1"/>
          </a:fontRef>
        </p:style>
      </p:cxnSp>
      <p:sp>
        <p:nvSpPr>
          <p:cNvPr id="13" name="Oval 12"/>
          <p:cNvSpPr>
            <a:spLocks noChangeAspect="1"/>
          </p:cNvSpPr>
          <p:nvPr/>
        </p:nvSpPr>
        <p:spPr>
          <a:xfrm>
            <a:off x="4336287" y="1468107"/>
            <a:ext cx="3886200" cy="3886200"/>
          </a:xfrm>
          <a:prstGeom prst="ellipse">
            <a:avLst/>
          </a:prstGeom>
          <a:noFill/>
          <a:ln w="28575" cmpd="sng">
            <a:solidFill>
              <a:srgbClr val="66CCCC"/>
            </a:solidFill>
            <a:prstDash val="dot"/>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14" name="Picture 13"/>
          <p:cNvPicPr preferRelativeResize="0">
            <a:picLocks noChangeAspect="1"/>
          </p:cNvPicPr>
          <p:nvPr/>
        </p:nvPicPr>
        <p:blipFill>
          <a:blip r:embed="rId8">
            <a:extLst>
              <a:ext uri="{28A0092B-C50C-407E-A947-70E740481C1C}">
                <a14:useLocalDpi xmlns:a14="http://schemas.microsoft.com/office/drawing/2010/main"/>
              </a:ext>
            </a:extLst>
          </a:blip>
          <a:stretch>
            <a:fillRect/>
          </a:stretch>
        </p:blipFill>
        <p:spPr>
          <a:xfrm>
            <a:off x="4461933" y="1583266"/>
            <a:ext cx="3657600" cy="3657600"/>
          </a:xfrm>
          <a:prstGeom prst="ellipse">
            <a:avLst/>
          </a:prstGeom>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56"/>
        <p:cNvGrpSpPr/>
        <p:nvPr/>
      </p:nvGrpSpPr>
      <p:grpSpPr>
        <a:xfrm>
          <a:off x="0" y="0"/>
          <a:ext cx="0" cy="0"/>
          <a:chOff x="0" y="0"/>
          <a:chExt cx="0" cy="0"/>
        </a:xfrm>
      </p:grpSpPr>
      <p:pic>
        <p:nvPicPr>
          <p:cNvPr id="4" name="PFE element 224" descr="q4WS9ZXG3ST8142.png"/>
          <p:cNvPicPr>
            <a:picLocks/>
          </p:cNvPicPr>
          <p:nvPr/>
        </p:nvPicPr>
        <p:blipFill>
          <a:blip r:embed="rId3">
            <a:extLst>
              <a:ext uri="{28A0092B-C50C-407E-A947-70E740481C1C}">
                <a14:useLocalDpi xmlns:a14="http://schemas.microsoft.com/office/drawing/2010/main"/>
              </a:ext>
            </a:extLst>
          </a:blip>
          <a:stretch>
            <a:fillRect/>
          </a:stretch>
        </p:blipFill>
        <p:spPr>
          <a:xfrm>
            <a:off x="497682" y="1331438"/>
            <a:ext cx="5791200" cy="5529072"/>
          </a:xfrm>
          <a:prstGeom prst="rect">
            <a:avLst/>
          </a:prstGeom>
        </p:spPr>
      </p:pic>
      <p:pic>
        <p:nvPicPr>
          <p:cNvPr id="6" name="PFE element 225" descr="q4WS9ZXG3ST8143.png"/>
          <p:cNvPicPr>
            <a:picLocks/>
          </p:cNvPicPr>
          <p:nvPr/>
        </p:nvPicPr>
        <p:blipFill>
          <a:blip r:embed="rId4">
            <a:extLst>
              <a:ext uri="{28A0092B-C50C-407E-A947-70E740481C1C}">
                <a14:useLocalDpi xmlns:a14="http://schemas.microsoft.com/office/drawing/2010/main"/>
              </a:ext>
            </a:extLst>
          </a:blip>
          <a:stretch>
            <a:fillRect/>
          </a:stretch>
        </p:blipFill>
        <p:spPr>
          <a:xfrm>
            <a:off x="153163" y="6352985"/>
            <a:ext cx="707136" cy="371856"/>
          </a:xfrm>
          <a:prstGeom prst="rect">
            <a:avLst/>
          </a:prstGeom>
        </p:spPr>
      </p:pic>
      <p:pic>
        <p:nvPicPr>
          <p:cNvPr id="7" name="PFE element 226" descr="q4WS9ZXG3ST8144.png"/>
          <p:cNvPicPr>
            <a:picLocks/>
          </p:cNvPicPr>
          <p:nvPr/>
        </p:nvPicPr>
        <p:blipFill>
          <a:blip r:embed="rId5">
            <a:extLst>
              <a:ext uri="{28A0092B-C50C-407E-A947-70E740481C1C}">
                <a14:useLocalDpi xmlns:a14="http://schemas.microsoft.com/office/drawing/2010/main"/>
              </a:ext>
            </a:extLst>
          </a:blip>
          <a:stretch>
            <a:fillRect/>
          </a:stretch>
        </p:blipFill>
        <p:spPr>
          <a:xfrm>
            <a:off x="1821912" y="6352202"/>
            <a:ext cx="4187952" cy="371856"/>
          </a:xfrm>
          <a:prstGeom prst="rect">
            <a:avLst/>
          </a:prstGeom>
        </p:spPr>
      </p:pic>
      <p:sp>
        <p:nvSpPr>
          <p:cNvPr id="10" name="Rectangle 9"/>
          <p:cNvSpPr/>
          <p:nvPr/>
        </p:nvSpPr>
        <p:spPr>
          <a:xfrm>
            <a:off x="0" y="0"/>
            <a:ext cx="9144000" cy="6248400"/>
          </a:xfrm>
          <a:prstGeom prst="rect">
            <a:avLst/>
          </a:prstGeom>
          <a:solidFill>
            <a:srgbClr val="00AF66"/>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8" name="PFE element 228" descr="q4WS9ZXG3ST8145.png"/>
          <p:cNvPicPr>
            <a:picLocks/>
          </p:cNvPicPr>
          <p:nvPr/>
        </p:nvPicPr>
        <p:blipFill>
          <a:blip r:embed="rId6">
            <a:extLst>
              <a:ext uri="{28A0092B-C50C-407E-A947-70E740481C1C}">
                <a14:useLocalDpi xmlns:a14="http://schemas.microsoft.com/office/drawing/2010/main"/>
              </a:ext>
            </a:extLst>
          </a:blip>
          <a:stretch>
            <a:fillRect/>
          </a:stretch>
        </p:blipFill>
        <p:spPr>
          <a:xfrm>
            <a:off x="592589" y="396748"/>
            <a:ext cx="3870960" cy="1213104"/>
          </a:xfrm>
          <a:prstGeom prst="rect">
            <a:avLst/>
          </a:prstGeom>
        </p:spPr>
      </p:pic>
      <p:pic>
        <p:nvPicPr>
          <p:cNvPr id="9" name="PFE element 229" descr="q4WS9ZXG3ST8146.png"/>
          <p:cNvPicPr>
            <a:picLocks/>
          </p:cNvPicPr>
          <p:nvPr/>
        </p:nvPicPr>
        <p:blipFill>
          <a:blip r:embed="rId7">
            <a:extLst>
              <a:ext uri="{28A0092B-C50C-407E-A947-70E740481C1C}">
                <a14:useLocalDpi xmlns:a14="http://schemas.microsoft.com/office/drawing/2010/main"/>
              </a:ext>
            </a:extLst>
          </a:blip>
          <a:stretch>
            <a:fillRect/>
          </a:stretch>
        </p:blipFill>
        <p:spPr>
          <a:xfrm>
            <a:off x="591911" y="2098028"/>
            <a:ext cx="3127248" cy="3261360"/>
          </a:xfrm>
          <a:prstGeom prst="rect">
            <a:avLst/>
          </a:prstGeom>
        </p:spPr>
      </p:pic>
      <p:cxnSp>
        <p:nvCxnSpPr>
          <p:cNvPr id="13" name="Straight Connector 12"/>
          <p:cNvCxnSpPr/>
          <p:nvPr/>
        </p:nvCxnSpPr>
        <p:spPr>
          <a:xfrm>
            <a:off x="681436" y="1352962"/>
            <a:ext cx="3128564" cy="0"/>
          </a:xfrm>
          <a:prstGeom prst="line">
            <a:avLst/>
          </a:prstGeom>
          <a:ln w="28575" cmpd="sng">
            <a:solidFill>
              <a:srgbClr val="15284B"/>
            </a:solidFill>
            <a:prstDash val="dot"/>
          </a:ln>
          <a:effectLst/>
        </p:spPr>
        <p:style>
          <a:lnRef idx="2">
            <a:schemeClr val="accent1"/>
          </a:lnRef>
          <a:fillRef idx="0">
            <a:schemeClr val="accent1"/>
          </a:fillRef>
          <a:effectRef idx="1">
            <a:schemeClr val="accent1"/>
          </a:effectRef>
          <a:fontRef idx="minor">
            <a:schemeClr val="tx1"/>
          </a:fontRef>
        </p:style>
      </p:cxnSp>
      <p:sp>
        <p:nvSpPr>
          <p:cNvPr id="14" name="Oval 13"/>
          <p:cNvSpPr>
            <a:spLocks noChangeAspect="1"/>
          </p:cNvSpPr>
          <p:nvPr/>
        </p:nvSpPr>
        <p:spPr>
          <a:xfrm>
            <a:off x="4336287" y="1468107"/>
            <a:ext cx="3886200" cy="3886200"/>
          </a:xfrm>
          <a:prstGeom prst="ellipse">
            <a:avLst/>
          </a:prstGeom>
          <a:noFill/>
          <a:ln w="28575" cmpd="sng">
            <a:solidFill>
              <a:srgbClr val="15284B"/>
            </a:solidFill>
            <a:prstDash val="dot"/>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15" name="Picture 14"/>
          <p:cNvPicPr preferRelativeResize="0">
            <a:picLocks noChangeAspect="1"/>
          </p:cNvPicPr>
          <p:nvPr/>
        </p:nvPicPr>
        <p:blipFill>
          <a:blip r:embed="rId8">
            <a:extLst>
              <a:ext uri="{28A0092B-C50C-407E-A947-70E740481C1C}">
                <a14:useLocalDpi xmlns:a14="http://schemas.microsoft.com/office/drawing/2010/main"/>
              </a:ext>
            </a:extLst>
          </a:blip>
          <a:stretch>
            <a:fillRect/>
          </a:stretch>
        </p:blipFill>
        <p:spPr>
          <a:xfrm>
            <a:off x="4461933" y="1583266"/>
            <a:ext cx="3657600" cy="3657600"/>
          </a:xfrm>
          <a:prstGeom prst="ellipse">
            <a:avLst/>
          </a:prstGeom>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65"/>
        <p:cNvGrpSpPr/>
        <p:nvPr/>
      </p:nvGrpSpPr>
      <p:grpSpPr>
        <a:xfrm>
          <a:off x="0" y="0"/>
          <a:ext cx="0" cy="0"/>
          <a:chOff x="0" y="0"/>
          <a:chExt cx="0" cy="0"/>
        </a:xfrm>
      </p:grpSpPr>
      <p:pic>
        <p:nvPicPr>
          <p:cNvPr id="4" name="PFE element 233" descr="q4WS9ZXG3ST8147.png"/>
          <p:cNvPicPr>
            <a:picLocks/>
          </p:cNvPicPr>
          <p:nvPr/>
        </p:nvPicPr>
        <p:blipFill>
          <a:blip r:embed="rId3">
            <a:extLst>
              <a:ext uri="{28A0092B-C50C-407E-A947-70E740481C1C}">
                <a14:useLocalDpi xmlns:a14="http://schemas.microsoft.com/office/drawing/2010/main"/>
              </a:ext>
            </a:extLst>
          </a:blip>
          <a:stretch>
            <a:fillRect/>
          </a:stretch>
        </p:blipFill>
        <p:spPr>
          <a:xfrm>
            <a:off x="497682" y="1331438"/>
            <a:ext cx="5791200" cy="5529072"/>
          </a:xfrm>
          <a:prstGeom prst="rect">
            <a:avLst/>
          </a:prstGeom>
        </p:spPr>
      </p:pic>
      <p:pic>
        <p:nvPicPr>
          <p:cNvPr id="6" name="PFE element 234" descr="q4WS9ZXG3ST8148.png"/>
          <p:cNvPicPr>
            <a:picLocks/>
          </p:cNvPicPr>
          <p:nvPr/>
        </p:nvPicPr>
        <p:blipFill>
          <a:blip r:embed="rId4">
            <a:extLst>
              <a:ext uri="{28A0092B-C50C-407E-A947-70E740481C1C}">
                <a14:useLocalDpi xmlns:a14="http://schemas.microsoft.com/office/drawing/2010/main"/>
              </a:ext>
            </a:extLst>
          </a:blip>
          <a:stretch>
            <a:fillRect/>
          </a:stretch>
        </p:blipFill>
        <p:spPr>
          <a:xfrm>
            <a:off x="153163" y="6352985"/>
            <a:ext cx="707136" cy="371856"/>
          </a:xfrm>
          <a:prstGeom prst="rect">
            <a:avLst/>
          </a:prstGeom>
        </p:spPr>
      </p:pic>
      <p:pic>
        <p:nvPicPr>
          <p:cNvPr id="7" name="PFE element 235" descr="q4WS9ZXG3ST8149.png"/>
          <p:cNvPicPr>
            <a:picLocks/>
          </p:cNvPicPr>
          <p:nvPr/>
        </p:nvPicPr>
        <p:blipFill>
          <a:blip r:embed="rId5">
            <a:extLst>
              <a:ext uri="{28A0092B-C50C-407E-A947-70E740481C1C}">
                <a14:useLocalDpi xmlns:a14="http://schemas.microsoft.com/office/drawing/2010/main"/>
              </a:ext>
            </a:extLst>
          </a:blip>
          <a:stretch>
            <a:fillRect/>
          </a:stretch>
        </p:blipFill>
        <p:spPr>
          <a:xfrm>
            <a:off x="1821912" y="6352202"/>
            <a:ext cx="4187952" cy="371856"/>
          </a:xfrm>
          <a:prstGeom prst="rect">
            <a:avLst/>
          </a:prstGeom>
        </p:spPr>
      </p:pic>
      <p:sp>
        <p:nvSpPr>
          <p:cNvPr id="9" name="Rectangle 8"/>
          <p:cNvSpPr/>
          <p:nvPr/>
        </p:nvSpPr>
        <p:spPr>
          <a:xfrm>
            <a:off x="0" y="0"/>
            <a:ext cx="9144000" cy="6248400"/>
          </a:xfrm>
          <a:prstGeom prst="rect">
            <a:avLst/>
          </a:prstGeom>
          <a:solidFill>
            <a:srgbClr val="00ADDC"/>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8" name="PFE element 237" descr="q4WS9ZXG3ST8150.png"/>
          <p:cNvPicPr>
            <a:picLocks/>
          </p:cNvPicPr>
          <p:nvPr/>
        </p:nvPicPr>
        <p:blipFill>
          <a:blip r:embed="rId6">
            <a:extLst>
              <a:ext uri="{28A0092B-C50C-407E-A947-70E740481C1C}">
                <a14:useLocalDpi xmlns:a14="http://schemas.microsoft.com/office/drawing/2010/main"/>
              </a:ext>
            </a:extLst>
          </a:blip>
          <a:stretch>
            <a:fillRect/>
          </a:stretch>
        </p:blipFill>
        <p:spPr>
          <a:xfrm>
            <a:off x="592589" y="396748"/>
            <a:ext cx="3870960" cy="1213104"/>
          </a:xfrm>
          <a:prstGeom prst="rect">
            <a:avLst/>
          </a:prstGeom>
        </p:spPr>
      </p:pic>
      <p:pic>
        <p:nvPicPr>
          <p:cNvPr id="15" name="PFE element 238" descr="q4WS9ZXG3ST8151.png"/>
          <p:cNvPicPr>
            <a:picLocks/>
          </p:cNvPicPr>
          <p:nvPr/>
        </p:nvPicPr>
        <p:blipFill>
          <a:blip r:embed="rId7">
            <a:extLst>
              <a:ext uri="{28A0092B-C50C-407E-A947-70E740481C1C}">
                <a14:useLocalDpi xmlns:a14="http://schemas.microsoft.com/office/drawing/2010/main"/>
              </a:ext>
            </a:extLst>
          </a:blip>
          <a:stretch>
            <a:fillRect/>
          </a:stretch>
        </p:blipFill>
        <p:spPr>
          <a:xfrm>
            <a:off x="590726" y="2060606"/>
            <a:ext cx="3121152" cy="2816352"/>
          </a:xfrm>
          <a:prstGeom prst="rect">
            <a:avLst/>
          </a:prstGeom>
        </p:spPr>
      </p:pic>
      <p:cxnSp>
        <p:nvCxnSpPr>
          <p:cNvPr id="12" name="Straight Connector 11"/>
          <p:cNvCxnSpPr/>
          <p:nvPr/>
        </p:nvCxnSpPr>
        <p:spPr>
          <a:xfrm>
            <a:off x="681436" y="1352962"/>
            <a:ext cx="3128564" cy="0"/>
          </a:xfrm>
          <a:prstGeom prst="line">
            <a:avLst/>
          </a:prstGeom>
          <a:ln w="28575" cmpd="sng">
            <a:solidFill>
              <a:srgbClr val="15284B"/>
            </a:solidFill>
            <a:prstDash val="dot"/>
          </a:ln>
          <a:effectLst/>
        </p:spPr>
        <p:style>
          <a:lnRef idx="2">
            <a:schemeClr val="accent1"/>
          </a:lnRef>
          <a:fillRef idx="0">
            <a:schemeClr val="accent1"/>
          </a:fillRef>
          <a:effectRef idx="1">
            <a:schemeClr val="accent1"/>
          </a:effectRef>
          <a:fontRef idx="minor">
            <a:schemeClr val="tx1"/>
          </a:fontRef>
        </p:style>
      </p:cxnSp>
      <p:sp>
        <p:nvSpPr>
          <p:cNvPr id="13" name="Oval 12"/>
          <p:cNvSpPr>
            <a:spLocks noChangeAspect="1"/>
          </p:cNvSpPr>
          <p:nvPr/>
        </p:nvSpPr>
        <p:spPr>
          <a:xfrm>
            <a:off x="4336287" y="1468107"/>
            <a:ext cx="3886200" cy="3886200"/>
          </a:xfrm>
          <a:prstGeom prst="ellipse">
            <a:avLst/>
          </a:prstGeom>
          <a:noFill/>
          <a:ln w="28575" cmpd="sng">
            <a:solidFill>
              <a:srgbClr val="15284B"/>
            </a:solidFill>
            <a:prstDash val="dot"/>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14" name="Picture 13"/>
          <p:cNvPicPr preferRelativeResize="0">
            <a:picLocks noChangeAspect="1"/>
          </p:cNvPicPr>
          <p:nvPr/>
        </p:nvPicPr>
        <p:blipFill>
          <a:blip r:embed="rId8">
            <a:extLst>
              <a:ext uri="{28A0092B-C50C-407E-A947-70E740481C1C}">
                <a14:useLocalDpi xmlns:a14="http://schemas.microsoft.com/office/drawing/2010/main"/>
              </a:ext>
            </a:extLst>
          </a:blip>
          <a:stretch>
            <a:fillRect/>
          </a:stretch>
        </p:blipFill>
        <p:spPr>
          <a:xfrm>
            <a:off x="4461933" y="1583266"/>
            <a:ext cx="3657600" cy="3657600"/>
          </a:xfrm>
          <a:prstGeom prst="ellipse">
            <a:avLst/>
          </a:prstGeom>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74"/>
        <p:cNvGrpSpPr/>
        <p:nvPr/>
      </p:nvGrpSpPr>
      <p:grpSpPr>
        <a:xfrm>
          <a:off x="0" y="0"/>
          <a:ext cx="0" cy="0"/>
          <a:chOff x="0" y="0"/>
          <a:chExt cx="0" cy="0"/>
        </a:xfrm>
      </p:grpSpPr>
      <p:pic>
        <p:nvPicPr>
          <p:cNvPr id="4" name="PFE element 242" descr="q4WS9ZXG3ST8152.png"/>
          <p:cNvPicPr>
            <a:picLocks/>
          </p:cNvPicPr>
          <p:nvPr/>
        </p:nvPicPr>
        <p:blipFill>
          <a:blip r:embed="rId3">
            <a:extLst>
              <a:ext uri="{28A0092B-C50C-407E-A947-70E740481C1C}">
                <a14:useLocalDpi xmlns:a14="http://schemas.microsoft.com/office/drawing/2010/main"/>
              </a:ext>
            </a:extLst>
          </a:blip>
          <a:stretch>
            <a:fillRect/>
          </a:stretch>
        </p:blipFill>
        <p:spPr>
          <a:xfrm>
            <a:off x="497682" y="1331438"/>
            <a:ext cx="5791200" cy="5529072"/>
          </a:xfrm>
          <a:prstGeom prst="rect">
            <a:avLst/>
          </a:prstGeom>
        </p:spPr>
      </p:pic>
      <p:pic>
        <p:nvPicPr>
          <p:cNvPr id="6" name="PFE element 243" descr="q4WS9ZXG3ST8153.png"/>
          <p:cNvPicPr>
            <a:picLocks/>
          </p:cNvPicPr>
          <p:nvPr/>
        </p:nvPicPr>
        <p:blipFill>
          <a:blip r:embed="rId4">
            <a:extLst>
              <a:ext uri="{28A0092B-C50C-407E-A947-70E740481C1C}">
                <a14:useLocalDpi xmlns:a14="http://schemas.microsoft.com/office/drawing/2010/main"/>
              </a:ext>
            </a:extLst>
          </a:blip>
          <a:stretch>
            <a:fillRect/>
          </a:stretch>
        </p:blipFill>
        <p:spPr>
          <a:xfrm>
            <a:off x="153163" y="6352985"/>
            <a:ext cx="707136" cy="371856"/>
          </a:xfrm>
          <a:prstGeom prst="rect">
            <a:avLst/>
          </a:prstGeom>
        </p:spPr>
      </p:pic>
      <p:pic>
        <p:nvPicPr>
          <p:cNvPr id="7" name="PFE element 244" descr="q4WS9ZXG3ST8154.png"/>
          <p:cNvPicPr>
            <a:picLocks/>
          </p:cNvPicPr>
          <p:nvPr/>
        </p:nvPicPr>
        <p:blipFill>
          <a:blip r:embed="rId5">
            <a:extLst>
              <a:ext uri="{28A0092B-C50C-407E-A947-70E740481C1C}">
                <a14:useLocalDpi xmlns:a14="http://schemas.microsoft.com/office/drawing/2010/main"/>
              </a:ext>
            </a:extLst>
          </a:blip>
          <a:stretch>
            <a:fillRect/>
          </a:stretch>
        </p:blipFill>
        <p:spPr>
          <a:xfrm>
            <a:off x="1821912" y="6352202"/>
            <a:ext cx="4187952" cy="371856"/>
          </a:xfrm>
          <a:prstGeom prst="rect">
            <a:avLst/>
          </a:prstGeom>
        </p:spPr>
      </p:pic>
      <p:sp>
        <p:nvSpPr>
          <p:cNvPr id="9" name="Rectangle 8"/>
          <p:cNvSpPr/>
          <p:nvPr/>
        </p:nvSpPr>
        <p:spPr>
          <a:xfrm>
            <a:off x="0" y="0"/>
            <a:ext cx="9144000" cy="6248400"/>
          </a:xfrm>
          <a:prstGeom prst="rect">
            <a:avLst/>
          </a:prstGeom>
          <a:solidFill>
            <a:srgbClr val="15284B"/>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8" name="PFE element 246" descr="q4WS9ZXG3ST8155.png"/>
          <p:cNvPicPr>
            <a:picLocks/>
          </p:cNvPicPr>
          <p:nvPr/>
        </p:nvPicPr>
        <p:blipFill>
          <a:blip r:embed="rId6">
            <a:extLst>
              <a:ext uri="{28A0092B-C50C-407E-A947-70E740481C1C}">
                <a14:useLocalDpi xmlns:a14="http://schemas.microsoft.com/office/drawing/2010/main"/>
              </a:ext>
            </a:extLst>
          </a:blip>
          <a:stretch>
            <a:fillRect/>
          </a:stretch>
        </p:blipFill>
        <p:spPr>
          <a:xfrm>
            <a:off x="592589" y="396748"/>
            <a:ext cx="3870960" cy="1213104"/>
          </a:xfrm>
          <a:prstGeom prst="rect">
            <a:avLst/>
          </a:prstGeom>
        </p:spPr>
      </p:pic>
      <p:pic>
        <p:nvPicPr>
          <p:cNvPr id="15" name="PFE element 247" descr="q4WS9ZXG3ST8156.png"/>
          <p:cNvPicPr>
            <a:picLocks/>
          </p:cNvPicPr>
          <p:nvPr/>
        </p:nvPicPr>
        <p:blipFill>
          <a:blip r:embed="rId7">
            <a:extLst>
              <a:ext uri="{28A0092B-C50C-407E-A947-70E740481C1C}">
                <a14:useLocalDpi xmlns:a14="http://schemas.microsoft.com/office/drawing/2010/main"/>
              </a:ext>
            </a:extLst>
          </a:blip>
          <a:stretch>
            <a:fillRect/>
          </a:stretch>
        </p:blipFill>
        <p:spPr>
          <a:xfrm>
            <a:off x="591742" y="1934779"/>
            <a:ext cx="3322320" cy="3371088"/>
          </a:xfrm>
          <a:prstGeom prst="rect">
            <a:avLst/>
          </a:prstGeom>
        </p:spPr>
      </p:pic>
      <p:cxnSp>
        <p:nvCxnSpPr>
          <p:cNvPr id="12" name="Straight Connector 11"/>
          <p:cNvCxnSpPr/>
          <p:nvPr/>
        </p:nvCxnSpPr>
        <p:spPr>
          <a:xfrm>
            <a:off x="681436" y="1352962"/>
            <a:ext cx="3128564" cy="0"/>
          </a:xfrm>
          <a:prstGeom prst="line">
            <a:avLst/>
          </a:prstGeom>
          <a:ln w="28575" cmpd="sng">
            <a:solidFill>
              <a:srgbClr val="66CCCC"/>
            </a:solidFill>
            <a:prstDash val="dot"/>
          </a:ln>
          <a:effectLst/>
        </p:spPr>
        <p:style>
          <a:lnRef idx="2">
            <a:schemeClr val="accent1"/>
          </a:lnRef>
          <a:fillRef idx="0">
            <a:schemeClr val="accent1"/>
          </a:fillRef>
          <a:effectRef idx="1">
            <a:schemeClr val="accent1"/>
          </a:effectRef>
          <a:fontRef idx="minor">
            <a:schemeClr val="tx1"/>
          </a:fontRef>
        </p:style>
      </p:cxnSp>
      <p:sp>
        <p:nvSpPr>
          <p:cNvPr id="13" name="Oval 12"/>
          <p:cNvSpPr>
            <a:spLocks noChangeAspect="1"/>
          </p:cNvSpPr>
          <p:nvPr/>
        </p:nvSpPr>
        <p:spPr>
          <a:xfrm>
            <a:off x="4336287" y="1468107"/>
            <a:ext cx="3886200" cy="3886200"/>
          </a:xfrm>
          <a:prstGeom prst="ellipse">
            <a:avLst/>
          </a:prstGeom>
          <a:noFill/>
          <a:ln w="28575" cmpd="sng">
            <a:solidFill>
              <a:srgbClr val="66CCCC"/>
            </a:solidFill>
            <a:prstDash val="dot"/>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14" name="Picture 13"/>
          <p:cNvPicPr preferRelativeResize="0">
            <a:picLocks noChangeAspect="1"/>
          </p:cNvPicPr>
          <p:nvPr/>
        </p:nvPicPr>
        <p:blipFill>
          <a:blip r:embed="rId8">
            <a:extLst>
              <a:ext uri="{28A0092B-C50C-407E-A947-70E740481C1C}">
                <a14:useLocalDpi xmlns:a14="http://schemas.microsoft.com/office/drawing/2010/main"/>
              </a:ext>
            </a:extLst>
          </a:blip>
          <a:stretch>
            <a:fillRect/>
          </a:stretch>
        </p:blipFill>
        <p:spPr>
          <a:xfrm>
            <a:off x="4461933" y="1583266"/>
            <a:ext cx="3657600" cy="3657600"/>
          </a:xfrm>
          <a:prstGeom prst="ellipse">
            <a:avLst/>
          </a:prstGeom>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83"/>
        <p:cNvGrpSpPr/>
        <p:nvPr/>
      </p:nvGrpSpPr>
      <p:grpSpPr>
        <a:xfrm>
          <a:off x="0" y="0"/>
          <a:ext cx="0" cy="0"/>
          <a:chOff x="0" y="0"/>
          <a:chExt cx="0" cy="0"/>
        </a:xfrm>
      </p:grpSpPr>
      <p:pic>
        <p:nvPicPr>
          <p:cNvPr id="4" name="PFE element 251" descr="q4WS9ZXG3ST8158.png"/>
          <p:cNvPicPr>
            <a:picLocks/>
          </p:cNvPicPr>
          <p:nvPr/>
        </p:nvPicPr>
        <p:blipFill>
          <a:blip r:embed="rId3">
            <a:extLst>
              <a:ext uri="{28A0092B-C50C-407E-A947-70E740481C1C}">
                <a14:useLocalDpi xmlns:a14="http://schemas.microsoft.com/office/drawing/2010/main"/>
              </a:ext>
            </a:extLst>
          </a:blip>
          <a:stretch>
            <a:fillRect/>
          </a:stretch>
        </p:blipFill>
        <p:spPr>
          <a:xfrm>
            <a:off x="499300" y="2076450"/>
            <a:ext cx="3316224" cy="3669792"/>
          </a:xfrm>
          <a:prstGeom prst="rect">
            <a:avLst/>
          </a:prstGeom>
        </p:spPr>
      </p:pic>
      <p:pic>
        <p:nvPicPr>
          <p:cNvPr id="6" name="PFE element 252" descr="q4WS9ZXG3ST8160.png"/>
          <p:cNvPicPr>
            <a:picLocks/>
          </p:cNvPicPr>
          <p:nvPr/>
        </p:nvPicPr>
        <p:blipFill>
          <a:blip r:embed="rId4">
            <a:extLst>
              <a:ext uri="{28A0092B-C50C-407E-A947-70E740481C1C}">
                <a14:useLocalDpi xmlns:a14="http://schemas.microsoft.com/office/drawing/2010/main"/>
              </a:ext>
            </a:extLst>
          </a:blip>
          <a:stretch>
            <a:fillRect/>
          </a:stretch>
        </p:blipFill>
        <p:spPr>
          <a:xfrm>
            <a:off x="4578172" y="2071938"/>
            <a:ext cx="4066032" cy="3919728"/>
          </a:xfrm>
          <a:prstGeom prst="rect">
            <a:avLst/>
          </a:prstGeom>
        </p:spPr>
      </p:pic>
      <p:cxnSp>
        <p:nvCxnSpPr>
          <p:cNvPr id="288" name="Shape 288"/>
          <p:cNvCxnSpPr/>
          <p:nvPr/>
        </p:nvCxnSpPr>
        <p:spPr>
          <a:xfrm>
            <a:off x="1659825" y="2871990"/>
            <a:ext cx="2918614" cy="1996224"/>
          </a:xfrm>
          <a:prstGeom prst="straightConnector1">
            <a:avLst/>
          </a:prstGeom>
          <a:noFill/>
          <a:ln w="12700" cap="flat" cmpd="sng">
            <a:solidFill>
              <a:srgbClr val="66CCCC"/>
            </a:solidFill>
            <a:prstDash val="solid"/>
            <a:miter/>
            <a:headEnd type="none" w="med" len="med"/>
            <a:tailEnd type="none" w="med" len="med"/>
          </a:ln>
        </p:spPr>
      </p:cxnSp>
      <p:pic>
        <p:nvPicPr>
          <p:cNvPr id="7" name="PFE element 254" descr="q4WS9ZXG3ST8161.png"/>
          <p:cNvPicPr>
            <a:picLocks/>
          </p:cNvPicPr>
          <p:nvPr/>
        </p:nvPicPr>
        <p:blipFill>
          <a:blip r:embed="rId5">
            <a:extLst>
              <a:ext uri="{28A0092B-C50C-407E-A947-70E740481C1C}">
                <a14:useLocalDpi xmlns:a14="http://schemas.microsoft.com/office/drawing/2010/main"/>
              </a:ext>
            </a:extLst>
          </a:blip>
          <a:stretch>
            <a:fillRect/>
          </a:stretch>
        </p:blipFill>
        <p:spPr>
          <a:xfrm>
            <a:off x="153163" y="6352985"/>
            <a:ext cx="707136" cy="371856"/>
          </a:xfrm>
          <a:prstGeom prst="rect">
            <a:avLst/>
          </a:prstGeom>
        </p:spPr>
      </p:pic>
      <p:pic>
        <p:nvPicPr>
          <p:cNvPr id="8" name="PFE element 255" descr="q4WS9ZXG3ST8162.png"/>
          <p:cNvPicPr>
            <a:picLocks/>
          </p:cNvPicPr>
          <p:nvPr/>
        </p:nvPicPr>
        <p:blipFill>
          <a:blip r:embed="rId6">
            <a:extLst>
              <a:ext uri="{28A0092B-C50C-407E-A947-70E740481C1C}">
                <a14:useLocalDpi xmlns:a14="http://schemas.microsoft.com/office/drawing/2010/main"/>
              </a:ext>
            </a:extLst>
          </a:blip>
          <a:stretch>
            <a:fillRect/>
          </a:stretch>
        </p:blipFill>
        <p:spPr>
          <a:xfrm>
            <a:off x="1821912" y="6352202"/>
            <a:ext cx="4187952" cy="371856"/>
          </a:xfrm>
          <a:prstGeom prst="rect">
            <a:avLst/>
          </a:prstGeom>
        </p:spPr>
      </p:pic>
      <p:sp>
        <p:nvSpPr>
          <p:cNvPr id="14" name="Rectangle 13"/>
          <p:cNvSpPr/>
          <p:nvPr/>
        </p:nvSpPr>
        <p:spPr>
          <a:xfrm>
            <a:off x="0" y="0"/>
            <a:ext cx="9144000" cy="1577597"/>
          </a:xfrm>
          <a:prstGeom prst="rect">
            <a:avLst/>
          </a:prstGeom>
          <a:solidFill>
            <a:srgbClr val="00AF6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00AF66"/>
              </a:solidFill>
            </a:endParaRPr>
          </a:p>
        </p:txBody>
      </p:sp>
      <p:pic>
        <p:nvPicPr>
          <p:cNvPr id="9" name="PFE element 257" descr="q4WS9ZXG3ST8163.png"/>
          <p:cNvPicPr>
            <a:picLocks/>
          </p:cNvPicPr>
          <p:nvPr/>
        </p:nvPicPr>
        <p:blipFill>
          <a:blip r:embed="rId7">
            <a:extLst>
              <a:ext uri="{28A0092B-C50C-407E-A947-70E740481C1C}">
                <a14:useLocalDpi xmlns:a14="http://schemas.microsoft.com/office/drawing/2010/main"/>
              </a:ext>
            </a:extLst>
          </a:blip>
          <a:stretch>
            <a:fillRect/>
          </a:stretch>
        </p:blipFill>
        <p:spPr>
          <a:xfrm>
            <a:off x="0" y="96686"/>
            <a:ext cx="9144000" cy="1237488"/>
          </a:xfrm>
          <a:prstGeom prst="rect">
            <a:avLst/>
          </a:prstGeom>
        </p:spPr>
      </p:pic>
      <p:cxnSp>
        <p:nvCxnSpPr>
          <p:cNvPr id="16" name="Straight Connector 15"/>
          <p:cNvCxnSpPr/>
          <p:nvPr/>
        </p:nvCxnSpPr>
        <p:spPr>
          <a:xfrm>
            <a:off x="4924690" y="1115897"/>
            <a:ext cx="1366043" cy="0"/>
          </a:xfrm>
          <a:prstGeom prst="line">
            <a:avLst/>
          </a:prstGeom>
          <a:ln w="28575" cmpd="sng">
            <a:solidFill>
              <a:srgbClr val="15284B"/>
            </a:solidFill>
            <a:prstDash val="dot"/>
          </a:ln>
          <a:effectLst/>
        </p:spPr>
        <p:style>
          <a:lnRef idx="2">
            <a:schemeClr val="accent1"/>
          </a:lnRef>
          <a:fillRef idx="0">
            <a:schemeClr val="accent1"/>
          </a:fillRef>
          <a:effectRef idx="1">
            <a:schemeClr val="accent1"/>
          </a:effectRef>
          <a:fontRef idx="minor">
            <a:schemeClr val="tx1"/>
          </a:fontRef>
        </p:style>
      </p:cxnSp>
      <p:cxnSp>
        <p:nvCxnSpPr>
          <p:cNvPr id="17" name="Shape 288"/>
          <p:cNvCxnSpPr/>
          <p:nvPr/>
        </p:nvCxnSpPr>
        <p:spPr>
          <a:xfrm>
            <a:off x="1380425" y="3236057"/>
            <a:ext cx="3198014" cy="1996224"/>
          </a:xfrm>
          <a:prstGeom prst="straightConnector1">
            <a:avLst/>
          </a:prstGeom>
          <a:noFill/>
          <a:ln w="12700" cap="flat" cmpd="sng">
            <a:solidFill>
              <a:srgbClr val="66CCCC"/>
            </a:solidFill>
            <a:prstDash val="solid"/>
            <a:miter/>
            <a:headEnd type="none" w="med" len="med"/>
            <a:tailEnd type="none" w="med" len="med"/>
          </a:ln>
        </p:spPr>
      </p:cxnSp>
      <p:cxnSp>
        <p:nvCxnSpPr>
          <p:cNvPr id="19" name="Shape 288"/>
          <p:cNvCxnSpPr/>
          <p:nvPr/>
        </p:nvCxnSpPr>
        <p:spPr>
          <a:xfrm>
            <a:off x="1380425" y="3659390"/>
            <a:ext cx="3198014" cy="760210"/>
          </a:xfrm>
          <a:prstGeom prst="straightConnector1">
            <a:avLst/>
          </a:prstGeom>
          <a:noFill/>
          <a:ln w="12700" cap="flat" cmpd="sng">
            <a:solidFill>
              <a:srgbClr val="66CCCC"/>
            </a:solidFill>
            <a:prstDash val="solid"/>
            <a:miter/>
            <a:headEnd type="none" w="med" len="med"/>
            <a:tailEnd type="none" w="med" len="med"/>
          </a:ln>
        </p:spPr>
      </p:cxnSp>
      <p:cxnSp>
        <p:nvCxnSpPr>
          <p:cNvPr id="21" name="Shape 288"/>
          <p:cNvCxnSpPr/>
          <p:nvPr/>
        </p:nvCxnSpPr>
        <p:spPr>
          <a:xfrm flipV="1">
            <a:off x="2548825" y="3236057"/>
            <a:ext cx="2029614" cy="871947"/>
          </a:xfrm>
          <a:prstGeom prst="straightConnector1">
            <a:avLst/>
          </a:prstGeom>
          <a:noFill/>
          <a:ln w="12700" cap="flat" cmpd="sng">
            <a:solidFill>
              <a:srgbClr val="66CCCC"/>
            </a:solidFill>
            <a:prstDash val="solid"/>
            <a:miter/>
            <a:headEnd type="none" w="med" len="med"/>
            <a:tailEnd type="none" w="med" len="med"/>
          </a:ln>
        </p:spPr>
      </p:cxnSp>
      <p:cxnSp>
        <p:nvCxnSpPr>
          <p:cNvPr id="23" name="Shape 288"/>
          <p:cNvCxnSpPr/>
          <p:nvPr/>
        </p:nvCxnSpPr>
        <p:spPr>
          <a:xfrm flipV="1">
            <a:off x="1534018" y="3672030"/>
            <a:ext cx="3044421" cy="871948"/>
          </a:xfrm>
          <a:prstGeom prst="straightConnector1">
            <a:avLst/>
          </a:prstGeom>
          <a:noFill/>
          <a:ln w="12700" cap="flat" cmpd="sng">
            <a:solidFill>
              <a:srgbClr val="66CCCC"/>
            </a:solidFill>
            <a:prstDash val="solid"/>
            <a:miter/>
            <a:headEnd type="none" w="med" len="med"/>
            <a:tailEnd type="none" w="med" len="med"/>
          </a:ln>
        </p:spPr>
      </p:cxnSp>
      <p:cxnSp>
        <p:nvCxnSpPr>
          <p:cNvPr id="25" name="Shape 288"/>
          <p:cNvCxnSpPr/>
          <p:nvPr/>
        </p:nvCxnSpPr>
        <p:spPr>
          <a:xfrm flipV="1">
            <a:off x="1686418" y="2871990"/>
            <a:ext cx="2892021" cy="2107962"/>
          </a:xfrm>
          <a:prstGeom prst="straightConnector1">
            <a:avLst/>
          </a:prstGeom>
          <a:noFill/>
          <a:ln w="12700" cap="flat" cmpd="sng">
            <a:solidFill>
              <a:srgbClr val="66CCCC"/>
            </a:solidFill>
            <a:prstDash val="solid"/>
            <a:miter/>
            <a:headEnd type="none" w="med" len="med"/>
            <a:tailEnd type="none" w="med" len="med"/>
          </a:ln>
        </p:spPr>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288"/>
                                        </p:tgtEl>
                                        <p:attrNameLst>
                                          <p:attrName>style.visibility</p:attrName>
                                        </p:attrNameLst>
                                      </p:cBhvr>
                                      <p:to>
                                        <p:strVal val="visible"/>
                                      </p:to>
                                    </p:set>
                                    <p:animEffect transition="in" filter="dissolve">
                                      <p:cBhvr>
                                        <p:cTn id="7" dur="1000"/>
                                        <p:tgtEl>
                                          <p:spTgt spid="288"/>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dissolve">
                                      <p:cBhvr>
                                        <p:cTn id="12" dur="1000"/>
                                        <p:tgtEl>
                                          <p:spTgt spid="17"/>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19"/>
                                        </p:tgtEl>
                                        <p:attrNameLst>
                                          <p:attrName>style.visibility</p:attrName>
                                        </p:attrNameLst>
                                      </p:cBhvr>
                                      <p:to>
                                        <p:strVal val="visible"/>
                                      </p:to>
                                    </p:set>
                                    <p:animEffect transition="in" filter="dissolve">
                                      <p:cBhvr>
                                        <p:cTn id="17" dur="1000"/>
                                        <p:tgtEl>
                                          <p:spTgt spid="19"/>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nodeType="clickEffect">
                                  <p:stCondLst>
                                    <p:cond delay="0"/>
                                  </p:stCondLst>
                                  <p:childTnLst>
                                    <p:set>
                                      <p:cBhvr>
                                        <p:cTn id="21" dur="1" fill="hold">
                                          <p:stCondLst>
                                            <p:cond delay="0"/>
                                          </p:stCondLst>
                                        </p:cTn>
                                        <p:tgtEl>
                                          <p:spTgt spid="21"/>
                                        </p:tgtEl>
                                        <p:attrNameLst>
                                          <p:attrName>style.visibility</p:attrName>
                                        </p:attrNameLst>
                                      </p:cBhvr>
                                      <p:to>
                                        <p:strVal val="visible"/>
                                      </p:to>
                                    </p:set>
                                    <p:animEffect transition="in" filter="dissolve">
                                      <p:cBhvr>
                                        <p:cTn id="22" dur="1000"/>
                                        <p:tgtEl>
                                          <p:spTgt spid="21"/>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nodeType="click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dissolve">
                                      <p:cBhvr>
                                        <p:cTn id="27" dur="1000"/>
                                        <p:tgtEl>
                                          <p:spTgt spid="23"/>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nodeType="clickEffect">
                                  <p:stCondLst>
                                    <p:cond delay="0"/>
                                  </p:stCondLst>
                                  <p:childTnLst>
                                    <p:set>
                                      <p:cBhvr>
                                        <p:cTn id="31" dur="1" fill="hold">
                                          <p:stCondLst>
                                            <p:cond delay="0"/>
                                          </p:stCondLst>
                                        </p:cTn>
                                        <p:tgtEl>
                                          <p:spTgt spid="25"/>
                                        </p:tgtEl>
                                        <p:attrNameLst>
                                          <p:attrName>style.visibility</p:attrName>
                                        </p:attrNameLst>
                                      </p:cBhvr>
                                      <p:to>
                                        <p:strVal val="visible"/>
                                      </p:to>
                                    </p:set>
                                    <p:animEffect transition="in" filter="dissolve">
                                      <p:cBhvr>
                                        <p:cTn id="32" dur="10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297"/>
        <p:cNvGrpSpPr/>
        <p:nvPr/>
      </p:nvGrpSpPr>
      <p:grpSpPr>
        <a:xfrm>
          <a:off x="0" y="0"/>
          <a:ext cx="0" cy="0"/>
          <a:chOff x="0" y="0"/>
          <a:chExt cx="0" cy="0"/>
        </a:xfrm>
      </p:grpSpPr>
      <p:pic>
        <p:nvPicPr>
          <p:cNvPr id="4" name="PFE element 264" descr="q4WS9ZXG3ST8164.png"/>
          <p:cNvPicPr>
            <a:picLocks/>
          </p:cNvPicPr>
          <p:nvPr/>
        </p:nvPicPr>
        <p:blipFill>
          <a:blip r:embed="rId3">
            <a:extLst>
              <a:ext uri="{28A0092B-C50C-407E-A947-70E740481C1C}">
                <a14:useLocalDpi xmlns:a14="http://schemas.microsoft.com/office/drawing/2010/main"/>
              </a:ext>
            </a:extLst>
          </a:blip>
          <a:stretch>
            <a:fillRect/>
          </a:stretch>
        </p:blipFill>
        <p:spPr>
          <a:xfrm>
            <a:off x="610287" y="2176221"/>
            <a:ext cx="3931920" cy="3627120"/>
          </a:xfrm>
          <a:prstGeom prst="rect">
            <a:avLst/>
          </a:prstGeom>
        </p:spPr>
      </p:pic>
      <p:pic>
        <p:nvPicPr>
          <p:cNvPr id="5" name="PFE element 265" descr="q4WS9ZXG3ST8165.png"/>
          <p:cNvPicPr>
            <a:picLocks/>
          </p:cNvPicPr>
          <p:nvPr/>
        </p:nvPicPr>
        <p:blipFill>
          <a:blip r:embed="rId4">
            <a:extLst>
              <a:ext uri="{28A0092B-C50C-407E-A947-70E740481C1C}">
                <a14:useLocalDpi xmlns:a14="http://schemas.microsoft.com/office/drawing/2010/main"/>
              </a:ext>
            </a:extLst>
          </a:blip>
          <a:stretch>
            <a:fillRect/>
          </a:stretch>
        </p:blipFill>
        <p:spPr>
          <a:xfrm>
            <a:off x="153163" y="6352985"/>
            <a:ext cx="707136" cy="371856"/>
          </a:xfrm>
          <a:prstGeom prst="rect">
            <a:avLst/>
          </a:prstGeom>
        </p:spPr>
      </p:pic>
      <p:pic>
        <p:nvPicPr>
          <p:cNvPr id="11" name="PFE element 266" descr="q4WS9ZXG3ST8166.png"/>
          <p:cNvPicPr>
            <a:picLocks/>
          </p:cNvPicPr>
          <p:nvPr/>
        </p:nvPicPr>
        <p:blipFill>
          <a:blip r:embed="rId5">
            <a:extLst>
              <a:ext uri="{28A0092B-C50C-407E-A947-70E740481C1C}">
                <a14:useLocalDpi xmlns:a14="http://schemas.microsoft.com/office/drawing/2010/main"/>
              </a:ext>
            </a:extLst>
          </a:blip>
          <a:stretch>
            <a:fillRect/>
          </a:stretch>
        </p:blipFill>
        <p:spPr>
          <a:xfrm>
            <a:off x="1821912" y="6352202"/>
            <a:ext cx="4187952" cy="371856"/>
          </a:xfrm>
          <a:prstGeom prst="rect">
            <a:avLst/>
          </a:prstGeom>
        </p:spPr>
      </p:pic>
      <p:sp>
        <p:nvSpPr>
          <p:cNvPr id="8" name="Rectangle 7"/>
          <p:cNvSpPr/>
          <p:nvPr/>
        </p:nvSpPr>
        <p:spPr>
          <a:xfrm>
            <a:off x="0" y="0"/>
            <a:ext cx="9144000" cy="1577597"/>
          </a:xfrm>
          <a:prstGeom prst="rect">
            <a:avLst/>
          </a:prstGeom>
          <a:solidFill>
            <a:srgbClr val="00ADD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00AF66"/>
              </a:solidFill>
            </a:endParaRPr>
          </a:p>
        </p:txBody>
      </p:sp>
      <p:pic>
        <p:nvPicPr>
          <p:cNvPr id="12" name="PFE element 268" descr="q4WS9ZXG3ST8167.png"/>
          <p:cNvPicPr>
            <a:picLocks/>
          </p:cNvPicPr>
          <p:nvPr/>
        </p:nvPicPr>
        <p:blipFill>
          <a:blip r:embed="rId6">
            <a:extLst>
              <a:ext uri="{28A0092B-C50C-407E-A947-70E740481C1C}">
                <a14:useLocalDpi xmlns:a14="http://schemas.microsoft.com/office/drawing/2010/main"/>
              </a:ext>
            </a:extLst>
          </a:blip>
          <a:stretch>
            <a:fillRect/>
          </a:stretch>
        </p:blipFill>
        <p:spPr>
          <a:xfrm>
            <a:off x="0" y="96686"/>
            <a:ext cx="9144000" cy="1237488"/>
          </a:xfrm>
          <a:prstGeom prst="rect">
            <a:avLst/>
          </a:prstGeom>
        </p:spPr>
      </p:pic>
      <p:cxnSp>
        <p:nvCxnSpPr>
          <p:cNvPr id="10" name="Straight Connector 9"/>
          <p:cNvCxnSpPr/>
          <p:nvPr/>
        </p:nvCxnSpPr>
        <p:spPr>
          <a:xfrm>
            <a:off x="2350823" y="1115897"/>
            <a:ext cx="3499644" cy="0"/>
          </a:xfrm>
          <a:prstGeom prst="line">
            <a:avLst/>
          </a:prstGeom>
          <a:ln w="28575" cmpd="sng">
            <a:solidFill>
              <a:srgbClr val="15284B"/>
            </a:solidFill>
            <a:prstDash val="dot"/>
          </a:ln>
          <a:effectLst/>
        </p:spPr>
        <p:style>
          <a:lnRef idx="2">
            <a:schemeClr val="accent1"/>
          </a:lnRef>
          <a:fillRef idx="0">
            <a:schemeClr val="accent1"/>
          </a:fillRef>
          <a:effectRef idx="1">
            <a:schemeClr val="accent1"/>
          </a:effectRef>
          <a:fontRef idx="minor">
            <a:schemeClr val="tx1"/>
          </a:fontRef>
        </p:style>
      </p:cxnSp>
      <p:pic>
        <p:nvPicPr>
          <p:cNvPr id="21" name="PFE element 270" descr="q4WS9ZXG3ST8168.png"/>
          <p:cNvPicPr>
            <a:picLocks/>
          </p:cNvPicPr>
          <p:nvPr/>
        </p:nvPicPr>
        <p:blipFill>
          <a:blip r:embed="rId7">
            <a:extLst>
              <a:ext uri="{28A0092B-C50C-407E-A947-70E740481C1C}">
                <a14:useLocalDpi xmlns:a14="http://schemas.microsoft.com/office/drawing/2010/main"/>
              </a:ext>
            </a:extLst>
          </a:blip>
          <a:stretch>
            <a:fillRect/>
          </a:stretch>
        </p:blipFill>
        <p:spPr>
          <a:xfrm>
            <a:off x="5473192" y="2824130"/>
            <a:ext cx="2718816" cy="2657856"/>
          </a:xfrm>
          <a:prstGeom prst="rect">
            <a:avLst/>
          </a:prstGeom>
        </p:spPr>
      </p:pic>
      <p:pic>
        <p:nvPicPr>
          <p:cNvPr id="22" name="PFE element 271" descr="q4WS9ZXG3ST8169.png"/>
          <p:cNvPicPr>
            <a:picLocks/>
          </p:cNvPicPr>
          <p:nvPr/>
        </p:nvPicPr>
        <p:blipFill>
          <a:blip r:embed="rId8">
            <a:extLst>
              <a:ext uri="{28A0092B-C50C-407E-A947-70E740481C1C}">
                <a14:useLocalDpi xmlns:a14="http://schemas.microsoft.com/office/drawing/2010/main"/>
              </a:ext>
            </a:extLst>
          </a:blip>
          <a:stretch>
            <a:fillRect/>
          </a:stretch>
        </p:blipFill>
        <p:spPr>
          <a:xfrm>
            <a:off x="5357537" y="2209455"/>
            <a:ext cx="3364992" cy="377952"/>
          </a:xfrm>
          <a:prstGeom prst="rect">
            <a:avLst/>
          </a:prstGeom>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306"/>
        <p:cNvGrpSpPr/>
        <p:nvPr/>
      </p:nvGrpSpPr>
      <p:grpSpPr>
        <a:xfrm>
          <a:off x="0" y="0"/>
          <a:ext cx="0" cy="0"/>
          <a:chOff x="0" y="0"/>
          <a:chExt cx="0" cy="0"/>
        </a:xfrm>
      </p:grpSpPr>
      <p:pic>
        <p:nvPicPr>
          <p:cNvPr id="308" name="Shape 308" descr="Sampe Instagram image for your use"/>
          <p:cNvPicPr preferRelativeResize="0"/>
          <p:nvPr/>
        </p:nvPicPr>
        <p:blipFill rotWithShape="1">
          <a:blip r:embed="rId3">
            <a:alphaModFix/>
          </a:blip>
          <a:srcRect/>
          <a:stretch/>
        </p:blipFill>
        <p:spPr>
          <a:xfrm>
            <a:off x="528335" y="1930399"/>
            <a:ext cx="3408393" cy="3989108"/>
          </a:xfrm>
          <a:prstGeom prst="rect">
            <a:avLst/>
          </a:prstGeom>
          <a:noFill/>
          <a:ln>
            <a:noFill/>
          </a:ln>
        </p:spPr>
      </p:pic>
      <p:pic>
        <p:nvPicPr>
          <p:cNvPr id="309" name="Shape 309" descr="Image result for awarerx"/>
          <p:cNvPicPr preferRelativeResize="0"/>
          <p:nvPr/>
        </p:nvPicPr>
        <p:blipFill rotWithShape="1">
          <a:blip r:embed="rId4" cstate="screen">
            <a:alphaModFix/>
            <a:extLst>
              <a:ext uri="{28A0092B-C50C-407E-A947-70E740481C1C}">
                <a14:useLocalDpi xmlns:a14="http://schemas.microsoft.com/office/drawing/2010/main"/>
              </a:ext>
            </a:extLst>
          </a:blip>
          <a:srcRect/>
          <a:stretch/>
        </p:blipFill>
        <p:spPr>
          <a:xfrm>
            <a:off x="4076134" y="1930399"/>
            <a:ext cx="4492133" cy="3989108"/>
          </a:xfrm>
          <a:prstGeom prst="rect">
            <a:avLst/>
          </a:prstGeom>
          <a:noFill/>
          <a:ln>
            <a:noFill/>
          </a:ln>
        </p:spPr>
      </p:pic>
      <p:pic>
        <p:nvPicPr>
          <p:cNvPr id="4" name="PFE element 274" descr="q4WS9ZXG3ST8170.png"/>
          <p:cNvPicPr>
            <a:picLocks/>
          </p:cNvPicPr>
          <p:nvPr/>
        </p:nvPicPr>
        <p:blipFill>
          <a:blip r:embed="rId5">
            <a:extLst>
              <a:ext uri="{28A0092B-C50C-407E-A947-70E740481C1C}">
                <a14:useLocalDpi xmlns:a14="http://schemas.microsoft.com/office/drawing/2010/main"/>
              </a:ext>
            </a:extLst>
          </a:blip>
          <a:stretch>
            <a:fillRect/>
          </a:stretch>
        </p:blipFill>
        <p:spPr>
          <a:xfrm>
            <a:off x="153163" y="6352985"/>
            <a:ext cx="707136" cy="371856"/>
          </a:xfrm>
          <a:prstGeom prst="rect">
            <a:avLst/>
          </a:prstGeom>
        </p:spPr>
      </p:pic>
      <p:pic>
        <p:nvPicPr>
          <p:cNvPr id="5" name="PFE element 275" descr="q4WS9ZXG3ST8171.png"/>
          <p:cNvPicPr>
            <a:picLocks/>
          </p:cNvPicPr>
          <p:nvPr/>
        </p:nvPicPr>
        <p:blipFill>
          <a:blip r:embed="rId6">
            <a:extLst>
              <a:ext uri="{28A0092B-C50C-407E-A947-70E740481C1C}">
                <a14:useLocalDpi xmlns:a14="http://schemas.microsoft.com/office/drawing/2010/main"/>
              </a:ext>
            </a:extLst>
          </a:blip>
          <a:stretch>
            <a:fillRect/>
          </a:stretch>
        </p:blipFill>
        <p:spPr>
          <a:xfrm>
            <a:off x="1821912" y="6352202"/>
            <a:ext cx="4187952" cy="371856"/>
          </a:xfrm>
          <a:prstGeom prst="rect">
            <a:avLst/>
          </a:prstGeom>
        </p:spPr>
      </p:pic>
      <p:sp>
        <p:nvSpPr>
          <p:cNvPr id="7" name="Rectangle 6"/>
          <p:cNvSpPr/>
          <p:nvPr/>
        </p:nvSpPr>
        <p:spPr>
          <a:xfrm>
            <a:off x="0" y="0"/>
            <a:ext cx="9144000" cy="1577597"/>
          </a:xfrm>
          <a:prstGeom prst="rect">
            <a:avLst/>
          </a:prstGeom>
          <a:solidFill>
            <a:srgbClr val="15284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00AF66"/>
              </a:solidFill>
            </a:endParaRPr>
          </a:p>
        </p:txBody>
      </p:sp>
      <p:pic>
        <p:nvPicPr>
          <p:cNvPr id="6" name="PFE element 277" descr="q4WS9ZXG3ST8172.png"/>
          <p:cNvPicPr>
            <a:picLocks/>
          </p:cNvPicPr>
          <p:nvPr/>
        </p:nvPicPr>
        <p:blipFill>
          <a:blip r:embed="rId7">
            <a:extLst>
              <a:ext uri="{28A0092B-C50C-407E-A947-70E740481C1C}">
                <a14:useLocalDpi xmlns:a14="http://schemas.microsoft.com/office/drawing/2010/main"/>
              </a:ext>
            </a:extLst>
          </a:blip>
          <a:stretch>
            <a:fillRect/>
          </a:stretch>
        </p:blipFill>
        <p:spPr>
          <a:xfrm>
            <a:off x="0" y="96686"/>
            <a:ext cx="9144000" cy="1237488"/>
          </a:xfrm>
          <a:prstGeom prst="rect">
            <a:avLst/>
          </a:prstGeom>
        </p:spPr>
      </p:pic>
      <p:cxnSp>
        <p:nvCxnSpPr>
          <p:cNvPr id="9" name="Straight Connector 8"/>
          <p:cNvCxnSpPr/>
          <p:nvPr/>
        </p:nvCxnSpPr>
        <p:spPr>
          <a:xfrm>
            <a:off x="5644356" y="1105727"/>
            <a:ext cx="2906977" cy="0"/>
          </a:xfrm>
          <a:prstGeom prst="line">
            <a:avLst/>
          </a:prstGeom>
          <a:ln w="28575" cmpd="sng">
            <a:solidFill>
              <a:srgbClr val="66CCCC"/>
            </a:solidFill>
            <a:prstDash val="dot"/>
          </a:ln>
          <a:effectLst/>
        </p:spPr>
        <p:style>
          <a:lnRef idx="2">
            <a:schemeClr val="accent1"/>
          </a:lnRef>
          <a:fillRef idx="0">
            <a:schemeClr val="accent1"/>
          </a:fillRef>
          <a:effectRef idx="1">
            <a:schemeClr val="accent1"/>
          </a:effectRef>
          <a:fontRef idx="minor">
            <a:schemeClr val="tx1"/>
          </a:fontRef>
        </p:style>
      </p:cxn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314"/>
        <p:cNvGrpSpPr/>
        <p:nvPr/>
      </p:nvGrpSpPr>
      <p:grpSpPr>
        <a:xfrm>
          <a:off x="0" y="0"/>
          <a:ext cx="0" cy="0"/>
          <a:chOff x="0" y="0"/>
          <a:chExt cx="0" cy="0"/>
        </a:xfrm>
      </p:grpSpPr>
      <p:pic>
        <p:nvPicPr>
          <p:cNvPr id="4" name="PFE element 279" descr="q4WS9ZXG3ST8173.png"/>
          <p:cNvPicPr>
            <a:picLocks/>
          </p:cNvPicPr>
          <p:nvPr/>
        </p:nvPicPr>
        <p:blipFill>
          <a:blip r:embed="rId3">
            <a:extLst>
              <a:ext uri="{28A0092B-C50C-407E-A947-70E740481C1C}">
                <a14:useLocalDpi xmlns:a14="http://schemas.microsoft.com/office/drawing/2010/main"/>
              </a:ext>
            </a:extLst>
          </a:blip>
          <a:stretch>
            <a:fillRect/>
          </a:stretch>
        </p:blipFill>
        <p:spPr>
          <a:xfrm>
            <a:off x="153163" y="6352985"/>
            <a:ext cx="707136" cy="371856"/>
          </a:xfrm>
          <a:prstGeom prst="rect">
            <a:avLst/>
          </a:prstGeom>
        </p:spPr>
      </p:pic>
      <p:pic>
        <p:nvPicPr>
          <p:cNvPr id="5" name="PFE element 280" descr="q4WS9ZXG3ST8174.png"/>
          <p:cNvPicPr>
            <a:picLocks/>
          </p:cNvPicPr>
          <p:nvPr/>
        </p:nvPicPr>
        <p:blipFill>
          <a:blip r:embed="rId4">
            <a:extLst>
              <a:ext uri="{28A0092B-C50C-407E-A947-70E740481C1C}">
                <a14:useLocalDpi xmlns:a14="http://schemas.microsoft.com/office/drawing/2010/main"/>
              </a:ext>
            </a:extLst>
          </a:blip>
          <a:stretch>
            <a:fillRect/>
          </a:stretch>
        </p:blipFill>
        <p:spPr>
          <a:xfrm>
            <a:off x="1821912" y="6352202"/>
            <a:ext cx="4187952" cy="371856"/>
          </a:xfrm>
          <a:prstGeom prst="rect">
            <a:avLst/>
          </a:prstGeom>
        </p:spPr>
      </p:pic>
      <p:sp>
        <p:nvSpPr>
          <p:cNvPr id="7" name="Rectangle 6"/>
          <p:cNvSpPr/>
          <p:nvPr/>
        </p:nvSpPr>
        <p:spPr>
          <a:xfrm>
            <a:off x="0" y="0"/>
            <a:ext cx="9144000" cy="1577597"/>
          </a:xfrm>
          <a:prstGeom prst="rect">
            <a:avLst/>
          </a:prstGeom>
          <a:solidFill>
            <a:srgbClr val="00AF6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00AF66"/>
              </a:solidFill>
            </a:endParaRPr>
          </a:p>
        </p:txBody>
      </p:sp>
      <p:pic>
        <p:nvPicPr>
          <p:cNvPr id="6" name="PFE element 282" descr="q4WS9ZXG3ST8175.png"/>
          <p:cNvPicPr>
            <a:picLocks/>
          </p:cNvPicPr>
          <p:nvPr/>
        </p:nvPicPr>
        <p:blipFill>
          <a:blip r:embed="rId5">
            <a:extLst>
              <a:ext uri="{28A0092B-C50C-407E-A947-70E740481C1C}">
                <a14:useLocalDpi xmlns:a14="http://schemas.microsoft.com/office/drawing/2010/main"/>
              </a:ext>
            </a:extLst>
          </a:blip>
          <a:stretch>
            <a:fillRect/>
          </a:stretch>
        </p:blipFill>
        <p:spPr>
          <a:xfrm>
            <a:off x="0" y="184405"/>
            <a:ext cx="9144000" cy="1231392"/>
          </a:xfrm>
          <a:prstGeom prst="rect">
            <a:avLst/>
          </a:prstGeom>
        </p:spPr>
      </p:pic>
      <p:cxnSp>
        <p:nvCxnSpPr>
          <p:cNvPr id="9" name="Straight Connector 8"/>
          <p:cNvCxnSpPr/>
          <p:nvPr/>
        </p:nvCxnSpPr>
        <p:spPr>
          <a:xfrm>
            <a:off x="2946399" y="1319097"/>
            <a:ext cx="3310468" cy="0"/>
          </a:xfrm>
          <a:prstGeom prst="line">
            <a:avLst/>
          </a:prstGeom>
          <a:ln w="28575" cmpd="sng">
            <a:solidFill>
              <a:srgbClr val="15284B"/>
            </a:solidFill>
            <a:prstDash val="dot"/>
          </a:ln>
          <a:effectLst/>
        </p:spPr>
        <p:style>
          <a:lnRef idx="2">
            <a:schemeClr val="accent1"/>
          </a:lnRef>
          <a:fillRef idx="0">
            <a:schemeClr val="accent1"/>
          </a:fillRef>
          <a:effectRef idx="1">
            <a:schemeClr val="accent1"/>
          </a:effectRef>
          <a:fontRef idx="minor">
            <a:schemeClr val="tx1"/>
          </a:fontRef>
        </p:style>
      </p:cxnSp>
      <p:sp>
        <p:nvSpPr>
          <p:cNvPr id="10" name="pfehide284" hidden="1"/>
          <p:cNvSpPr txBox="1"/>
          <p:nvPr/>
        </p:nvSpPr>
        <p:spPr>
          <a:xfrm>
            <a:off x="1809114" y="2167467"/>
            <a:ext cx="6079068" cy="646331"/>
          </a:xfrm>
          <a:prstGeom prst="rect">
            <a:avLst/>
          </a:prstGeom>
          <a:noFill/>
        </p:spPr>
        <p:txBody>
          <a:bodyPr wrap="square" rtlCol="0">
            <a:spAutoFit/>
          </a:bodyPr>
          <a:lstStyle/>
          <a:p>
            <a:pPr lvl="0"/>
            <a:r>
              <a:rPr lang="en-US" sz="1800" dirty="0">
                <a:solidFill>
                  <a:srgbClr val="15284B"/>
                </a:solidFill>
                <a:latin typeface="Montserrat light"/>
                <a:ea typeface="Calibri"/>
                <a:cs typeface="Montserrat light"/>
                <a:sym typeface="Calibri"/>
              </a:rPr>
              <a:t>Choose one idea you learned in this lesson about opioid misuse</a:t>
            </a:r>
            <a:r>
              <a:rPr lang="en-US" sz="1800" dirty="0" smtClean="0">
                <a:solidFill>
                  <a:srgbClr val="15284B"/>
                </a:solidFill>
                <a:latin typeface="Montserrat light"/>
                <a:ea typeface="Calibri"/>
                <a:cs typeface="Montserrat light"/>
                <a:sym typeface="Calibri"/>
              </a:rPr>
              <a:t>.</a:t>
            </a:r>
            <a:endParaRPr lang="en-US" sz="1800" dirty="0">
              <a:solidFill>
                <a:srgbClr val="15284B"/>
              </a:solidFill>
              <a:latin typeface="Montserrat light"/>
              <a:cs typeface="Montserrat light"/>
            </a:endParaRPr>
          </a:p>
        </p:txBody>
      </p:sp>
      <p:grpSp>
        <p:nvGrpSpPr>
          <p:cNvPr id="32" name="Group 31"/>
          <p:cNvGrpSpPr/>
          <p:nvPr/>
        </p:nvGrpSpPr>
        <p:grpSpPr>
          <a:xfrm>
            <a:off x="1806744" y="2164496"/>
            <a:ext cx="6083808" cy="652272"/>
            <a:chOff x="317500" y="317499"/>
            <a:chExt cx="6083808" cy="652272"/>
          </a:xfrm>
        </p:grpSpPr>
        <p:pic>
          <p:nvPicPr>
            <p:cNvPr id="12" name="PFE element 284" descr="q4WS9ZXG3ST8176.png"/>
            <p:cNvPicPr>
              <a:picLocks/>
            </p:cNvPicPr>
            <p:nvPr/>
          </p:nvPicPr>
          <p:blipFill>
            <a:blip r:embed="rId6">
              <a:extLst>
                <a:ext uri="{28A0092B-C50C-407E-A947-70E740481C1C}">
                  <a14:useLocalDpi xmlns:a14="http://schemas.microsoft.com/office/drawing/2010/main"/>
                </a:ext>
              </a:extLst>
            </a:blip>
            <a:stretch>
              <a:fillRect/>
            </a:stretch>
          </p:blipFill>
          <p:spPr>
            <a:xfrm>
              <a:off x="317500" y="317499"/>
              <a:ext cx="6083808" cy="652272"/>
            </a:xfrm>
            <a:prstGeom prst="rect">
              <a:avLst/>
            </a:prstGeom>
          </p:spPr>
        </p:pic>
        <p:sp>
          <p:nvSpPr>
            <p:cNvPr id="15" name="Shape_28"/>
            <p:cNvSpPr/>
            <p:nvPr/>
          </p:nvSpPr>
          <p:spPr>
            <a:xfrm>
              <a:off x="317500" y="317499"/>
              <a:ext cx="6083808" cy="652272"/>
            </a:xfrm>
            <a:prstGeom prst="rect">
              <a:avLst/>
            </a:prstGeom>
            <a:gradFill flip="none" rotWithShape="1">
              <a:gsLst>
                <a:gs pos="0">
                  <a:schemeClr val="accent1">
                    <a:tint val="100000"/>
                    <a:shade val="100000"/>
                    <a:satMod val="130000"/>
                    <a:alpha val="0"/>
                  </a:schemeClr>
                </a:gs>
                <a:gs pos="100000">
                  <a:schemeClr val="accent1">
                    <a:tint val="50000"/>
                    <a:shade val="100000"/>
                    <a:satMod val="350000"/>
                    <a:alpha val="0"/>
                  </a:schemeClr>
                </a:gs>
              </a:gsLst>
              <a:lin ang="16200000" scaled="0"/>
              <a:tileRect/>
            </a:gradFill>
            <a:ln w="9525" cap="flat" cmpd="sng" algn="ctr">
              <a:solidFill>
                <a:schemeClr val="accent1">
                  <a:shade val="95000"/>
                  <a:satMod val="105000"/>
                  <a:alpha val="0"/>
                </a:schemeClr>
              </a:solidFill>
              <a:prstDash val="solid"/>
              <a:round/>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11" name="pfehide285" hidden="1"/>
          <p:cNvGrpSpPr/>
          <p:nvPr/>
        </p:nvGrpSpPr>
        <p:grpSpPr>
          <a:xfrm>
            <a:off x="1244601" y="2257450"/>
            <a:ext cx="457200" cy="457200"/>
            <a:chOff x="1244601" y="2257450"/>
            <a:chExt cx="457200" cy="457200"/>
          </a:xfrm>
        </p:grpSpPr>
        <p:sp>
          <p:nvSpPr>
            <p:cNvPr id="13" name="Oval 12" hidden="1"/>
            <p:cNvSpPr>
              <a:spLocks noChangeAspect="1"/>
            </p:cNvSpPr>
            <p:nvPr/>
          </p:nvSpPr>
          <p:spPr>
            <a:xfrm>
              <a:off x="1244601" y="2257450"/>
              <a:ext cx="457200" cy="457200"/>
            </a:xfrm>
            <a:prstGeom prst="ellipse">
              <a:avLst/>
            </a:prstGeom>
            <a:solidFill>
              <a:srgbClr val="00ADD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Shape 90" hidden="1"/>
            <p:cNvSpPr txBox="1">
              <a:spLocks/>
            </p:cNvSpPr>
            <p:nvPr/>
          </p:nvSpPr>
          <p:spPr>
            <a:xfrm>
              <a:off x="1244601" y="2333647"/>
              <a:ext cx="457200" cy="304800"/>
            </a:xfrm>
            <a:prstGeom prst="rect">
              <a:avLst/>
            </a:prstGeom>
            <a:noFill/>
            <a:ln>
              <a:noFill/>
            </a:ln>
          </p:spPr>
          <p:txBody>
            <a:bodyPr lIns="91425" tIns="45700" rIns="91425" bIns="45700" anchor="ctr" anchorCtr="0">
              <a:noAutofit/>
            </a:bodyPr>
            <a:lstStyle>
              <a:defPPr marR="0" lvl="0" algn="l" rtl="0">
                <a:lnSpc>
                  <a:spcPct val="100000"/>
                </a:lnSpc>
                <a:spcBef>
                  <a:spcPts val="0"/>
                </a:spcBef>
                <a:spcAft>
                  <a:spcPts val="0"/>
                </a:spcAft>
              </a:defPPr>
              <a:lvl1pPr marL="0" marR="0" lvl="0" indent="0" algn="l" rtl="0">
                <a:lnSpc>
                  <a:spcPct val="90000"/>
                </a:lnSpc>
                <a:spcBef>
                  <a:spcPts val="0"/>
                </a:spcBef>
                <a:spcAft>
                  <a:spcPts val="0"/>
                </a:spcAft>
                <a:buClr>
                  <a:schemeClr val="dk1"/>
                </a:buClr>
                <a:buFont typeface="Calibri"/>
                <a:buNone/>
                <a:defRPr sz="4400" b="0" i="0" u="none" strike="noStrike" cap="none">
                  <a:solidFill>
                    <a:schemeClr val="dk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pPr algn="ctr">
                <a:buSzPct val="25000"/>
              </a:pPr>
              <a:r>
                <a:rPr lang="en-US" sz="2000" dirty="0" smtClean="0">
                  <a:solidFill>
                    <a:srgbClr val="FFFFFF"/>
                  </a:solidFill>
                  <a:latin typeface="Montserrat bold"/>
                  <a:cs typeface="Montserrat bold"/>
                </a:rPr>
                <a:t>1</a:t>
              </a:r>
              <a:endParaRPr lang="en-US" sz="2000" dirty="0">
                <a:solidFill>
                  <a:srgbClr val="FFFFFF"/>
                </a:solidFill>
                <a:latin typeface="Montserrat bold"/>
                <a:cs typeface="Montserrat bold"/>
              </a:endParaRPr>
            </a:p>
          </p:txBody>
        </p:sp>
      </p:grpSp>
      <p:grpSp>
        <p:nvGrpSpPr>
          <p:cNvPr id="35" name="Group 34"/>
          <p:cNvGrpSpPr/>
          <p:nvPr/>
        </p:nvGrpSpPr>
        <p:grpSpPr>
          <a:xfrm>
            <a:off x="1241553" y="2254402"/>
            <a:ext cx="463296" cy="463296"/>
            <a:chOff x="317500" y="317500"/>
            <a:chExt cx="463296" cy="463296"/>
          </a:xfrm>
        </p:grpSpPr>
        <p:pic>
          <p:nvPicPr>
            <p:cNvPr id="33" name="PFE element 285" descr="q4WS9ZXG3ST8177.png"/>
            <p:cNvPicPr>
              <a:picLocks/>
            </p:cNvPicPr>
            <p:nvPr/>
          </p:nvPicPr>
          <p:blipFill>
            <a:blip r:embed="rId7">
              <a:extLst>
                <a:ext uri="{28A0092B-C50C-407E-A947-70E740481C1C}">
                  <a14:useLocalDpi xmlns:a14="http://schemas.microsoft.com/office/drawing/2010/main"/>
                </a:ext>
              </a:extLst>
            </a:blip>
            <a:stretch>
              <a:fillRect/>
            </a:stretch>
          </p:blipFill>
          <p:spPr>
            <a:xfrm>
              <a:off x="317500" y="317500"/>
              <a:ext cx="463296" cy="463296"/>
            </a:xfrm>
            <a:prstGeom prst="rect">
              <a:avLst/>
            </a:prstGeom>
          </p:spPr>
        </p:pic>
        <p:sp>
          <p:nvSpPr>
            <p:cNvPr id="34" name="Shape_29"/>
            <p:cNvSpPr/>
            <p:nvPr/>
          </p:nvSpPr>
          <p:spPr>
            <a:xfrm>
              <a:off x="317500" y="317500"/>
              <a:ext cx="463296" cy="463296"/>
            </a:xfrm>
            <a:prstGeom prst="rect">
              <a:avLst/>
            </a:prstGeom>
            <a:gradFill flip="none" rotWithShape="1">
              <a:gsLst>
                <a:gs pos="0">
                  <a:schemeClr val="accent1">
                    <a:tint val="100000"/>
                    <a:shade val="100000"/>
                    <a:satMod val="130000"/>
                    <a:alpha val="0"/>
                  </a:schemeClr>
                </a:gs>
                <a:gs pos="100000">
                  <a:schemeClr val="accent1">
                    <a:tint val="50000"/>
                    <a:shade val="100000"/>
                    <a:satMod val="350000"/>
                    <a:alpha val="0"/>
                  </a:schemeClr>
                </a:gs>
              </a:gsLst>
              <a:lin ang="16200000" scaled="0"/>
              <a:tileRect/>
            </a:gradFill>
            <a:ln w="9525" cap="flat" cmpd="sng" algn="ctr">
              <a:solidFill>
                <a:schemeClr val="accent1">
                  <a:shade val="95000"/>
                  <a:satMod val="105000"/>
                  <a:alpha val="0"/>
                </a:schemeClr>
              </a:solidFill>
              <a:prstDash val="solid"/>
              <a:round/>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16" name="pfehide286" hidden="1"/>
          <p:cNvSpPr txBox="1"/>
          <p:nvPr/>
        </p:nvSpPr>
        <p:spPr>
          <a:xfrm>
            <a:off x="1798162" y="2960160"/>
            <a:ext cx="6079068" cy="646331"/>
          </a:xfrm>
          <a:prstGeom prst="rect">
            <a:avLst/>
          </a:prstGeom>
          <a:noFill/>
        </p:spPr>
        <p:txBody>
          <a:bodyPr wrap="square" rtlCol="0">
            <a:spAutoFit/>
          </a:bodyPr>
          <a:lstStyle/>
          <a:p>
            <a:pPr lvl="0"/>
            <a:r>
              <a:rPr lang="en-US" sz="1800" dirty="0" smtClean="0">
                <a:solidFill>
                  <a:srgbClr val="15284B"/>
                </a:solidFill>
                <a:latin typeface="Montserrat light"/>
                <a:ea typeface="Calibri"/>
                <a:cs typeface="Montserrat light"/>
                <a:sym typeface="Calibri"/>
              </a:rPr>
              <a:t>Decide how your social media campaign will communicate the science of opioid misuse.</a:t>
            </a:r>
            <a:endParaRPr lang="en-US" sz="1800" dirty="0">
              <a:solidFill>
                <a:srgbClr val="15284B"/>
              </a:solidFill>
              <a:latin typeface="Montserrat light"/>
              <a:cs typeface="Montserrat light"/>
            </a:endParaRPr>
          </a:p>
        </p:txBody>
      </p:sp>
      <p:grpSp>
        <p:nvGrpSpPr>
          <p:cNvPr id="38" name="Group 37"/>
          <p:cNvGrpSpPr/>
          <p:nvPr/>
        </p:nvGrpSpPr>
        <p:grpSpPr>
          <a:xfrm>
            <a:off x="1792744" y="2957189"/>
            <a:ext cx="6089904" cy="652272"/>
            <a:chOff x="317500" y="317499"/>
            <a:chExt cx="6089904" cy="652272"/>
          </a:xfrm>
        </p:grpSpPr>
        <p:pic>
          <p:nvPicPr>
            <p:cNvPr id="36" name="PFE element 286" descr="q4WS9ZXG3ST8178.png"/>
            <p:cNvPicPr>
              <a:picLocks/>
            </p:cNvPicPr>
            <p:nvPr/>
          </p:nvPicPr>
          <p:blipFill>
            <a:blip r:embed="rId8">
              <a:extLst>
                <a:ext uri="{28A0092B-C50C-407E-A947-70E740481C1C}">
                  <a14:useLocalDpi xmlns:a14="http://schemas.microsoft.com/office/drawing/2010/main"/>
                </a:ext>
              </a:extLst>
            </a:blip>
            <a:stretch>
              <a:fillRect/>
            </a:stretch>
          </p:blipFill>
          <p:spPr>
            <a:xfrm>
              <a:off x="317500" y="317499"/>
              <a:ext cx="6089904" cy="652272"/>
            </a:xfrm>
            <a:prstGeom prst="rect">
              <a:avLst/>
            </a:prstGeom>
          </p:spPr>
        </p:pic>
        <p:sp>
          <p:nvSpPr>
            <p:cNvPr id="37" name="Shape_30"/>
            <p:cNvSpPr/>
            <p:nvPr/>
          </p:nvSpPr>
          <p:spPr>
            <a:xfrm>
              <a:off x="317500" y="317499"/>
              <a:ext cx="6089904" cy="652272"/>
            </a:xfrm>
            <a:prstGeom prst="rect">
              <a:avLst/>
            </a:prstGeom>
            <a:gradFill flip="none" rotWithShape="1">
              <a:gsLst>
                <a:gs pos="0">
                  <a:schemeClr val="accent1">
                    <a:tint val="100000"/>
                    <a:shade val="100000"/>
                    <a:satMod val="130000"/>
                    <a:alpha val="0"/>
                  </a:schemeClr>
                </a:gs>
                <a:gs pos="100000">
                  <a:schemeClr val="accent1">
                    <a:tint val="50000"/>
                    <a:shade val="100000"/>
                    <a:satMod val="350000"/>
                    <a:alpha val="0"/>
                  </a:schemeClr>
                </a:gs>
              </a:gsLst>
              <a:lin ang="16200000" scaled="0"/>
              <a:tileRect/>
            </a:gradFill>
            <a:ln w="9525" cap="flat" cmpd="sng" algn="ctr">
              <a:solidFill>
                <a:schemeClr val="accent1">
                  <a:shade val="95000"/>
                  <a:satMod val="105000"/>
                  <a:alpha val="0"/>
                </a:schemeClr>
              </a:solidFill>
              <a:prstDash val="solid"/>
              <a:round/>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17" name="pfehide287" hidden="1"/>
          <p:cNvGrpSpPr/>
          <p:nvPr/>
        </p:nvGrpSpPr>
        <p:grpSpPr>
          <a:xfrm>
            <a:off x="1233649" y="3050143"/>
            <a:ext cx="457200" cy="457200"/>
            <a:chOff x="1244601" y="2257450"/>
            <a:chExt cx="457200" cy="457200"/>
          </a:xfrm>
        </p:grpSpPr>
        <p:sp>
          <p:nvSpPr>
            <p:cNvPr id="18" name="Oval 17" hidden="1"/>
            <p:cNvSpPr>
              <a:spLocks noChangeAspect="1"/>
            </p:cNvSpPr>
            <p:nvPr/>
          </p:nvSpPr>
          <p:spPr>
            <a:xfrm>
              <a:off x="1244601" y="2257450"/>
              <a:ext cx="457200" cy="457200"/>
            </a:xfrm>
            <a:prstGeom prst="ellipse">
              <a:avLst/>
            </a:prstGeom>
            <a:solidFill>
              <a:srgbClr val="00ADD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 name="Shape 90" hidden="1"/>
            <p:cNvSpPr txBox="1">
              <a:spLocks/>
            </p:cNvSpPr>
            <p:nvPr/>
          </p:nvSpPr>
          <p:spPr>
            <a:xfrm>
              <a:off x="1244601" y="2333647"/>
              <a:ext cx="457200" cy="304800"/>
            </a:xfrm>
            <a:prstGeom prst="rect">
              <a:avLst/>
            </a:prstGeom>
            <a:noFill/>
            <a:ln>
              <a:noFill/>
            </a:ln>
          </p:spPr>
          <p:txBody>
            <a:bodyPr lIns="91425" tIns="45700" rIns="91425" bIns="45700" anchor="ctr" anchorCtr="0">
              <a:noAutofit/>
            </a:bodyPr>
            <a:lstStyle>
              <a:defPPr marR="0" lvl="0" algn="l" rtl="0">
                <a:lnSpc>
                  <a:spcPct val="100000"/>
                </a:lnSpc>
                <a:spcBef>
                  <a:spcPts val="0"/>
                </a:spcBef>
                <a:spcAft>
                  <a:spcPts val="0"/>
                </a:spcAft>
              </a:defPPr>
              <a:lvl1pPr marL="0" marR="0" lvl="0" indent="0" algn="l" rtl="0">
                <a:lnSpc>
                  <a:spcPct val="90000"/>
                </a:lnSpc>
                <a:spcBef>
                  <a:spcPts val="0"/>
                </a:spcBef>
                <a:spcAft>
                  <a:spcPts val="0"/>
                </a:spcAft>
                <a:buClr>
                  <a:schemeClr val="dk1"/>
                </a:buClr>
                <a:buFont typeface="Calibri"/>
                <a:buNone/>
                <a:defRPr sz="4400" b="0" i="0" u="none" strike="noStrike" cap="none">
                  <a:solidFill>
                    <a:schemeClr val="dk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pPr algn="ctr">
                <a:buSzPct val="25000"/>
              </a:pPr>
              <a:r>
                <a:rPr lang="en-US" sz="2000" dirty="0">
                  <a:solidFill>
                    <a:srgbClr val="FFFFFF"/>
                  </a:solidFill>
                  <a:latin typeface="Montserrat bold"/>
                  <a:cs typeface="Montserrat bold"/>
                </a:rPr>
                <a:t>2</a:t>
              </a:r>
            </a:p>
          </p:txBody>
        </p:sp>
      </p:grpSp>
      <p:grpSp>
        <p:nvGrpSpPr>
          <p:cNvPr id="41" name="Group 40"/>
          <p:cNvGrpSpPr/>
          <p:nvPr/>
        </p:nvGrpSpPr>
        <p:grpSpPr>
          <a:xfrm>
            <a:off x="1230601" y="3047095"/>
            <a:ext cx="463296" cy="463296"/>
            <a:chOff x="317500" y="317500"/>
            <a:chExt cx="463296" cy="463296"/>
          </a:xfrm>
        </p:grpSpPr>
        <p:pic>
          <p:nvPicPr>
            <p:cNvPr id="39" name="PFE element 287" descr="q4WS9ZXG3ST8179.png"/>
            <p:cNvPicPr>
              <a:picLocks/>
            </p:cNvPicPr>
            <p:nvPr/>
          </p:nvPicPr>
          <p:blipFill>
            <a:blip r:embed="rId9">
              <a:extLst>
                <a:ext uri="{28A0092B-C50C-407E-A947-70E740481C1C}">
                  <a14:useLocalDpi xmlns:a14="http://schemas.microsoft.com/office/drawing/2010/main"/>
                </a:ext>
              </a:extLst>
            </a:blip>
            <a:stretch>
              <a:fillRect/>
            </a:stretch>
          </p:blipFill>
          <p:spPr>
            <a:xfrm>
              <a:off x="317500" y="317500"/>
              <a:ext cx="463296" cy="463296"/>
            </a:xfrm>
            <a:prstGeom prst="rect">
              <a:avLst/>
            </a:prstGeom>
          </p:spPr>
        </p:pic>
        <p:sp>
          <p:nvSpPr>
            <p:cNvPr id="40" name="Shape_31"/>
            <p:cNvSpPr/>
            <p:nvPr/>
          </p:nvSpPr>
          <p:spPr>
            <a:xfrm>
              <a:off x="317500" y="317500"/>
              <a:ext cx="463296" cy="463296"/>
            </a:xfrm>
            <a:prstGeom prst="rect">
              <a:avLst/>
            </a:prstGeom>
            <a:gradFill flip="none" rotWithShape="1">
              <a:gsLst>
                <a:gs pos="0">
                  <a:schemeClr val="accent1">
                    <a:tint val="100000"/>
                    <a:shade val="100000"/>
                    <a:satMod val="130000"/>
                    <a:alpha val="0"/>
                  </a:schemeClr>
                </a:gs>
                <a:gs pos="100000">
                  <a:schemeClr val="accent1">
                    <a:tint val="50000"/>
                    <a:shade val="100000"/>
                    <a:satMod val="350000"/>
                    <a:alpha val="0"/>
                  </a:schemeClr>
                </a:gs>
              </a:gsLst>
              <a:lin ang="16200000" scaled="0"/>
              <a:tileRect/>
            </a:gradFill>
            <a:ln w="9525" cap="flat" cmpd="sng" algn="ctr">
              <a:solidFill>
                <a:schemeClr val="accent1">
                  <a:shade val="95000"/>
                  <a:satMod val="105000"/>
                  <a:alpha val="0"/>
                </a:schemeClr>
              </a:solidFill>
              <a:prstDash val="solid"/>
              <a:round/>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20" name="pfehide288" hidden="1"/>
          <p:cNvSpPr txBox="1"/>
          <p:nvPr/>
        </p:nvSpPr>
        <p:spPr>
          <a:xfrm>
            <a:off x="1798162" y="3848874"/>
            <a:ext cx="6079068" cy="369332"/>
          </a:xfrm>
          <a:prstGeom prst="rect">
            <a:avLst/>
          </a:prstGeom>
          <a:noFill/>
        </p:spPr>
        <p:txBody>
          <a:bodyPr wrap="square" rtlCol="0">
            <a:spAutoFit/>
          </a:bodyPr>
          <a:lstStyle/>
          <a:p>
            <a:pPr lvl="0"/>
            <a:r>
              <a:rPr lang="en-US" sz="1800" dirty="0" smtClean="0">
                <a:solidFill>
                  <a:srgbClr val="15284B"/>
                </a:solidFill>
                <a:latin typeface="Montserrat light"/>
                <a:ea typeface="Calibri"/>
                <a:cs typeface="Montserrat light"/>
                <a:sym typeface="Calibri"/>
              </a:rPr>
              <a:t>Write a </a:t>
            </a:r>
            <a:r>
              <a:rPr lang="en-US" sz="1800" dirty="0" err="1" smtClean="0">
                <a:solidFill>
                  <a:srgbClr val="15284B"/>
                </a:solidFill>
                <a:latin typeface="Montserrat light"/>
                <a:ea typeface="Calibri"/>
                <a:cs typeface="Montserrat light"/>
                <a:sym typeface="Calibri"/>
              </a:rPr>
              <a:t>hashtag</a:t>
            </a:r>
            <a:r>
              <a:rPr lang="en-US" sz="1800" dirty="0" smtClean="0">
                <a:solidFill>
                  <a:srgbClr val="15284B"/>
                </a:solidFill>
                <a:latin typeface="Montserrat light"/>
                <a:ea typeface="Calibri"/>
                <a:cs typeface="Montserrat light"/>
                <a:sym typeface="Calibri"/>
              </a:rPr>
              <a:t>.</a:t>
            </a:r>
            <a:endParaRPr lang="en-US" sz="1800" dirty="0">
              <a:solidFill>
                <a:srgbClr val="15284B"/>
              </a:solidFill>
              <a:latin typeface="Montserrat light"/>
              <a:cs typeface="Montserrat light"/>
            </a:endParaRPr>
          </a:p>
        </p:txBody>
      </p:sp>
      <p:grpSp>
        <p:nvGrpSpPr>
          <p:cNvPr id="44" name="Group 43"/>
          <p:cNvGrpSpPr/>
          <p:nvPr/>
        </p:nvGrpSpPr>
        <p:grpSpPr>
          <a:xfrm>
            <a:off x="1792744" y="3841516"/>
            <a:ext cx="6089904" cy="384048"/>
            <a:chOff x="317500" y="317500"/>
            <a:chExt cx="6089904" cy="384048"/>
          </a:xfrm>
        </p:grpSpPr>
        <p:pic>
          <p:nvPicPr>
            <p:cNvPr id="42" name="PFE element 288" descr="q4WS9ZXG3ST8180.png"/>
            <p:cNvPicPr>
              <a:picLocks/>
            </p:cNvPicPr>
            <p:nvPr/>
          </p:nvPicPr>
          <p:blipFill>
            <a:blip r:embed="rId10">
              <a:extLst>
                <a:ext uri="{28A0092B-C50C-407E-A947-70E740481C1C}">
                  <a14:useLocalDpi xmlns:a14="http://schemas.microsoft.com/office/drawing/2010/main"/>
                </a:ext>
              </a:extLst>
            </a:blip>
            <a:stretch>
              <a:fillRect/>
            </a:stretch>
          </p:blipFill>
          <p:spPr>
            <a:xfrm>
              <a:off x="317500" y="317500"/>
              <a:ext cx="6089904" cy="384048"/>
            </a:xfrm>
            <a:prstGeom prst="rect">
              <a:avLst/>
            </a:prstGeom>
          </p:spPr>
        </p:pic>
        <p:sp>
          <p:nvSpPr>
            <p:cNvPr id="43" name="Shape_32"/>
            <p:cNvSpPr/>
            <p:nvPr/>
          </p:nvSpPr>
          <p:spPr>
            <a:xfrm>
              <a:off x="317500" y="317500"/>
              <a:ext cx="6089904" cy="384048"/>
            </a:xfrm>
            <a:prstGeom prst="rect">
              <a:avLst/>
            </a:prstGeom>
            <a:gradFill flip="none" rotWithShape="1">
              <a:gsLst>
                <a:gs pos="0">
                  <a:schemeClr val="accent1">
                    <a:tint val="100000"/>
                    <a:shade val="100000"/>
                    <a:satMod val="130000"/>
                    <a:alpha val="0"/>
                  </a:schemeClr>
                </a:gs>
                <a:gs pos="100000">
                  <a:schemeClr val="accent1">
                    <a:tint val="50000"/>
                    <a:shade val="100000"/>
                    <a:satMod val="350000"/>
                    <a:alpha val="0"/>
                  </a:schemeClr>
                </a:gs>
              </a:gsLst>
              <a:lin ang="16200000" scaled="0"/>
              <a:tileRect/>
            </a:gradFill>
            <a:ln w="9525" cap="flat" cmpd="sng" algn="ctr">
              <a:solidFill>
                <a:schemeClr val="accent1">
                  <a:shade val="95000"/>
                  <a:satMod val="105000"/>
                  <a:alpha val="0"/>
                </a:schemeClr>
              </a:solidFill>
              <a:prstDash val="solid"/>
              <a:round/>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21" name="pfehide289" hidden="1"/>
          <p:cNvGrpSpPr/>
          <p:nvPr/>
        </p:nvGrpSpPr>
        <p:grpSpPr>
          <a:xfrm>
            <a:off x="1233649" y="3806854"/>
            <a:ext cx="457200" cy="457200"/>
            <a:chOff x="1244601" y="2257450"/>
            <a:chExt cx="457200" cy="457200"/>
          </a:xfrm>
        </p:grpSpPr>
        <p:sp>
          <p:nvSpPr>
            <p:cNvPr id="22" name="Oval 21" hidden="1"/>
            <p:cNvSpPr>
              <a:spLocks noChangeAspect="1"/>
            </p:cNvSpPr>
            <p:nvPr/>
          </p:nvSpPr>
          <p:spPr>
            <a:xfrm>
              <a:off x="1244601" y="2257450"/>
              <a:ext cx="457200" cy="457200"/>
            </a:xfrm>
            <a:prstGeom prst="ellipse">
              <a:avLst/>
            </a:prstGeom>
            <a:solidFill>
              <a:srgbClr val="00ADD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3" name="Shape 90" hidden="1"/>
            <p:cNvSpPr txBox="1">
              <a:spLocks/>
            </p:cNvSpPr>
            <p:nvPr/>
          </p:nvSpPr>
          <p:spPr>
            <a:xfrm>
              <a:off x="1244601" y="2333647"/>
              <a:ext cx="457200" cy="304800"/>
            </a:xfrm>
            <a:prstGeom prst="rect">
              <a:avLst/>
            </a:prstGeom>
            <a:noFill/>
            <a:ln>
              <a:noFill/>
            </a:ln>
          </p:spPr>
          <p:txBody>
            <a:bodyPr lIns="91425" tIns="45700" rIns="91425" bIns="45700" anchor="ctr" anchorCtr="0">
              <a:noAutofit/>
            </a:bodyPr>
            <a:lstStyle>
              <a:defPPr marR="0" lvl="0" algn="l" rtl="0">
                <a:lnSpc>
                  <a:spcPct val="100000"/>
                </a:lnSpc>
                <a:spcBef>
                  <a:spcPts val="0"/>
                </a:spcBef>
                <a:spcAft>
                  <a:spcPts val="0"/>
                </a:spcAft>
              </a:defPPr>
              <a:lvl1pPr marL="0" marR="0" lvl="0" indent="0" algn="l" rtl="0">
                <a:lnSpc>
                  <a:spcPct val="90000"/>
                </a:lnSpc>
                <a:spcBef>
                  <a:spcPts val="0"/>
                </a:spcBef>
                <a:spcAft>
                  <a:spcPts val="0"/>
                </a:spcAft>
                <a:buClr>
                  <a:schemeClr val="dk1"/>
                </a:buClr>
                <a:buFont typeface="Calibri"/>
                <a:buNone/>
                <a:defRPr sz="4400" b="0" i="0" u="none" strike="noStrike" cap="none">
                  <a:solidFill>
                    <a:schemeClr val="dk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pPr algn="ctr">
                <a:buSzPct val="25000"/>
              </a:pPr>
              <a:r>
                <a:rPr lang="en-US" sz="2000" dirty="0" smtClean="0">
                  <a:solidFill>
                    <a:srgbClr val="FFFFFF"/>
                  </a:solidFill>
                  <a:latin typeface="Montserrat bold"/>
                  <a:cs typeface="Montserrat bold"/>
                </a:rPr>
                <a:t>3</a:t>
              </a:r>
              <a:endParaRPr lang="en-US" sz="2000" dirty="0">
                <a:solidFill>
                  <a:srgbClr val="FFFFFF"/>
                </a:solidFill>
                <a:latin typeface="Montserrat bold"/>
                <a:cs typeface="Montserrat bold"/>
              </a:endParaRPr>
            </a:p>
          </p:txBody>
        </p:sp>
      </p:grpSp>
      <p:grpSp>
        <p:nvGrpSpPr>
          <p:cNvPr id="47" name="Group 46"/>
          <p:cNvGrpSpPr/>
          <p:nvPr/>
        </p:nvGrpSpPr>
        <p:grpSpPr>
          <a:xfrm>
            <a:off x="1230601" y="3803806"/>
            <a:ext cx="463296" cy="463296"/>
            <a:chOff x="317500" y="317500"/>
            <a:chExt cx="463296" cy="463296"/>
          </a:xfrm>
        </p:grpSpPr>
        <p:pic>
          <p:nvPicPr>
            <p:cNvPr id="45" name="PFE element 289" descr="q4WS9ZXG3ST8181.png"/>
            <p:cNvPicPr>
              <a:picLocks/>
            </p:cNvPicPr>
            <p:nvPr/>
          </p:nvPicPr>
          <p:blipFill>
            <a:blip r:embed="rId11">
              <a:extLst>
                <a:ext uri="{28A0092B-C50C-407E-A947-70E740481C1C}">
                  <a14:useLocalDpi xmlns:a14="http://schemas.microsoft.com/office/drawing/2010/main"/>
                </a:ext>
              </a:extLst>
            </a:blip>
            <a:stretch>
              <a:fillRect/>
            </a:stretch>
          </p:blipFill>
          <p:spPr>
            <a:xfrm>
              <a:off x="317500" y="317500"/>
              <a:ext cx="463296" cy="463296"/>
            </a:xfrm>
            <a:prstGeom prst="rect">
              <a:avLst/>
            </a:prstGeom>
          </p:spPr>
        </p:pic>
        <p:sp>
          <p:nvSpPr>
            <p:cNvPr id="46" name="Shape_33"/>
            <p:cNvSpPr/>
            <p:nvPr/>
          </p:nvSpPr>
          <p:spPr>
            <a:xfrm>
              <a:off x="317500" y="317500"/>
              <a:ext cx="463296" cy="463296"/>
            </a:xfrm>
            <a:prstGeom prst="rect">
              <a:avLst/>
            </a:prstGeom>
            <a:gradFill flip="none" rotWithShape="1">
              <a:gsLst>
                <a:gs pos="0">
                  <a:schemeClr val="accent1">
                    <a:tint val="100000"/>
                    <a:shade val="100000"/>
                    <a:satMod val="130000"/>
                    <a:alpha val="0"/>
                  </a:schemeClr>
                </a:gs>
                <a:gs pos="100000">
                  <a:schemeClr val="accent1">
                    <a:tint val="50000"/>
                    <a:shade val="100000"/>
                    <a:satMod val="350000"/>
                    <a:alpha val="0"/>
                  </a:schemeClr>
                </a:gs>
              </a:gsLst>
              <a:lin ang="16200000" scaled="0"/>
              <a:tileRect/>
            </a:gradFill>
            <a:ln w="9525" cap="flat" cmpd="sng" algn="ctr">
              <a:solidFill>
                <a:schemeClr val="accent1">
                  <a:shade val="95000"/>
                  <a:satMod val="105000"/>
                  <a:alpha val="0"/>
                </a:schemeClr>
              </a:solidFill>
              <a:prstDash val="solid"/>
              <a:round/>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24" name="pfehide290" hidden="1"/>
          <p:cNvSpPr txBox="1"/>
          <p:nvPr/>
        </p:nvSpPr>
        <p:spPr>
          <a:xfrm>
            <a:off x="1798162" y="4560074"/>
            <a:ext cx="6079068" cy="369332"/>
          </a:xfrm>
          <a:prstGeom prst="rect">
            <a:avLst/>
          </a:prstGeom>
          <a:noFill/>
        </p:spPr>
        <p:txBody>
          <a:bodyPr wrap="square" rtlCol="0">
            <a:spAutoFit/>
          </a:bodyPr>
          <a:lstStyle/>
          <a:p>
            <a:pPr lvl="0"/>
            <a:r>
              <a:rPr lang="en-US" sz="1800" dirty="0" smtClean="0">
                <a:solidFill>
                  <a:srgbClr val="15284B"/>
                </a:solidFill>
                <a:latin typeface="Montserrat light"/>
                <a:ea typeface="Calibri"/>
                <a:cs typeface="Montserrat light"/>
                <a:sym typeface="Calibri"/>
              </a:rPr>
              <a:t>Create an example post.</a:t>
            </a:r>
            <a:endParaRPr lang="en-US" sz="1800" dirty="0">
              <a:solidFill>
                <a:srgbClr val="15284B"/>
              </a:solidFill>
              <a:latin typeface="Montserrat light"/>
              <a:cs typeface="Montserrat light"/>
            </a:endParaRPr>
          </a:p>
        </p:txBody>
      </p:sp>
      <p:grpSp>
        <p:nvGrpSpPr>
          <p:cNvPr id="50" name="Group 49"/>
          <p:cNvGrpSpPr/>
          <p:nvPr/>
        </p:nvGrpSpPr>
        <p:grpSpPr>
          <a:xfrm>
            <a:off x="1792744" y="4555764"/>
            <a:ext cx="6089904" cy="377952"/>
            <a:chOff x="317500" y="317500"/>
            <a:chExt cx="6089904" cy="377952"/>
          </a:xfrm>
        </p:grpSpPr>
        <p:pic>
          <p:nvPicPr>
            <p:cNvPr id="48" name="PFE element 290" descr="q4WS9ZXG3ST8182.png"/>
            <p:cNvPicPr>
              <a:picLocks/>
            </p:cNvPicPr>
            <p:nvPr/>
          </p:nvPicPr>
          <p:blipFill>
            <a:blip r:embed="rId12">
              <a:extLst>
                <a:ext uri="{28A0092B-C50C-407E-A947-70E740481C1C}">
                  <a14:useLocalDpi xmlns:a14="http://schemas.microsoft.com/office/drawing/2010/main"/>
                </a:ext>
              </a:extLst>
            </a:blip>
            <a:stretch>
              <a:fillRect/>
            </a:stretch>
          </p:blipFill>
          <p:spPr>
            <a:xfrm>
              <a:off x="317500" y="317500"/>
              <a:ext cx="6089904" cy="377952"/>
            </a:xfrm>
            <a:prstGeom prst="rect">
              <a:avLst/>
            </a:prstGeom>
          </p:spPr>
        </p:pic>
        <p:sp>
          <p:nvSpPr>
            <p:cNvPr id="49" name="Shape_34"/>
            <p:cNvSpPr/>
            <p:nvPr/>
          </p:nvSpPr>
          <p:spPr>
            <a:xfrm>
              <a:off x="317500" y="317500"/>
              <a:ext cx="6089904" cy="377952"/>
            </a:xfrm>
            <a:prstGeom prst="rect">
              <a:avLst/>
            </a:prstGeom>
            <a:gradFill flip="none" rotWithShape="1">
              <a:gsLst>
                <a:gs pos="0">
                  <a:schemeClr val="accent1">
                    <a:tint val="100000"/>
                    <a:shade val="100000"/>
                    <a:satMod val="130000"/>
                    <a:alpha val="0"/>
                  </a:schemeClr>
                </a:gs>
                <a:gs pos="100000">
                  <a:schemeClr val="accent1">
                    <a:tint val="50000"/>
                    <a:shade val="100000"/>
                    <a:satMod val="350000"/>
                    <a:alpha val="0"/>
                  </a:schemeClr>
                </a:gs>
              </a:gsLst>
              <a:lin ang="16200000" scaled="0"/>
              <a:tileRect/>
            </a:gradFill>
            <a:ln w="9525" cap="flat" cmpd="sng" algn="ctr">
              <a:solidFill>
                <a:schemeClr val="accent1">
                  <a:shade val="95000"/>
                  <a:satMod val="105000"/>
                  <a:alpha val="0"/>
                </a:schemeClr>
              </a:solidFill>
              <a:prstDash val="solid"/>
              <a:round/>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25" name="pfehide291" hidden="1"/>
          <p:cNvGrpSpPr/>
          <p:nvPr/>
        </p:nvGrpSpPr>
        <p:grpSpPr>
          <a:xfrm>
            <a:off x="1233649" y="4518054"/>
            <a:ext cx="457200" cy="457200"/>
            <a:chOff x="1244601" y="2257450"/>
            <a:chExt cx="457200" cy="457200"/>
          </a:xfrm>
        </p:grpSpPr>
        <p:sp>
          <p:nvSpPr>
            <p:cNvPr id="26" name="Oval 25" hidden="1"/>
            <p:cNvSpPr>
              <a:spLocks noChangeAspect="1"/>
            </p:cNvSpPr>
            <p:nvPr/>
          </p:nvSpPr>
          <p:spPr>
            <a:xfrm>
              <a:off x="1244601" y="2257450"/>
              <a:ext cx="457200" cy="457200"/>
            </a:xfrm>
            <a:prstGeom prst="ellipse">
              <a:avLst/>
            </a:prstGeom>
            <a:solidFill>
              <a:srgbClr val="00ADD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7" name="Shape 90" hidden="1"/>
            <p:cNvSpPr txBox="1">
              <a:spLocks/>
            </p:cNvSpPr>
            <p:nvPr/>
          </p:nvSpPr>
          <p:spPr>
            <a:xfrm>
              <a:off x="1244601" y="2333647"/>
              <a:ext cx="457200" cy="304800"/>
            </a:xfrm>
            <a:prstGeom prst="rect">
              <a:avLst/>
            </a:prstGeom>
            <a:noFill/>
            <a:ln>
              <a:noFill/>
            </a:ln>
          </p:spPr>
          <p:txBody>
            <a:bodyPr lIns="91425" tIns="45700" rIns="91425" bIns="45700" anchor="ctr" anchorCtr="0">
              <a:noAutofit/>
            </a:bodyPr>
            <a:lstStyle>
              <a:defPPr marR="0" lvl="0" algn="l" rtl="0">
                <a:lnSpc>
                  <a:spcPct val="100000"/>
                </a:lnSpc>
                <a:spcBef>
                  <a:spcPts val="0"/>
                </a:spcBef>
                <a:spcAft>
                  <a:spcPts val="0"/>
                </a:spcAft>
              </a:defPPr>
              <a:lvl1pPr marL="0" marR="0" lvl="0" indent="0" algn="l" rtl="0">
                <a:lnSpc>
                  <a:spcPct val="90000"/>
                </a:lnSpc>
                <a:spcBef>
                  <a:spcPts val="0"/>
                </a:spcBef>
                <a:spcAft>
                  <a:spcPts val="0"/>
                </a:spcAft>
                <a:buClr>
                  <a:schemeClr val="dk1"/>
                </a:buClr>
                <a:buFont typeface="Calibri"/>
                <a:buNone/>
                <a:defRPr sz="4400" b="0" i="0" u="none" strike="noStrike" cap="none">
                  <a:solidFill>
                    <a:schemeClr val="dk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pPr algn="ctr">
                <a:buSzPct val="25000"/>
              </a:pPr>
              <a:r>
                <a:rPr lang="en-US" sz="2000" dirty="0" smtClean="0">
                  <a:solidFill>
                    <a:srgbClr val="FFFFFF"/>
                  </a:solidFill>
                  <a:latin typeface="Montserrat bold"/>
                  <a:cs typeface="Montserrat bold"/>
                </a:rPr>
                <a:t>4</a:t>
              </a:r>
              <a:endParaRPr lang="en-US" sz="2000" dirty="0">
                <a:solidFill>
                  <a:srgbClr val="FFFFFF"/>
                </a:solidFill>
                <a:latin typeface="Montserrat bold"/>
                <a:cs typeface="Montserrat bold"/>
              </a:endParaRPr>
            </a:p>
          </p:txBody>
        </p:sp>
      </p:grpSp>
      <p:grpSp>
        <p:nvGrpSpPr>
          <p:cNvPr id="53" name="Group 52"/>
          <p:cNvGrpSpPr/>
          <p:nvPr/>
        </p:nvGrpSpPr>
        <p:grpSpPr>
          <a:xfrm>
            <a:off x="1230601" y="4515006"/>
            <a:ext cx="463296" cy="463296"/>
            <a:chOff x="317500" y="317500"/>
            <a:chExt cx="463296" cy="463296"/>
          </a:xfrm>
        </p:grpSpPr>
        <p:pic>
          <p:nvPicPr>
            <p:cNvPr id="51" name="PFE element 291" descr="q4WS9ZXG3ST8183.png"/>
            <p:cNvPicPr>
              <a:picLocks/>
            </p:cNvPicPr>
            <p:nvPr/>
          </p:nvPicPr>
          <p:blipFill>
            <a:blip r:embed="rId13">
              <a:extLst>
                <a:ext uri="{28A0092B-C50C-407E-A947-70E740481C1C}">
                  <a14:useLocalDpi xmlns:a14="http://schemas.microsoft.com/office/drawing/2010/main"/>
                </a:ext>
              </a:extLst>
            </a:blip>
            <a:stretch>
              <a:fillRect/>
            </a:stretch>
          </p:blipFill>
          <p:spPr>
            <a:xfrm>
              <a:off x="317500" y="317500"/>
              <a:ext cx="463296" cy="463296"/>
            </a:xfrm>
            <a:prstGeom prst="rect">
              <a:avLst/>
            </a:prstGeom>
          </p:spPr>
        </p:pic>
        <p:sp>
          <p:nvSpPr>
            <p:cNvPr id="52" name="Shape_35"/>
            <p:cNvSpPr/>
            <p:nvPr/>
          </p:nvSpPr>
          <p:spPr>
            <a:xfrm>
              <a:off x="317500" y="317500"/>
              <a:ext cx="463296" cy="463296"/>
            </a:xfrm>
            <a:prstGeom prst="rect">
              <a:avLst/>
            </a:prstGeom>
            <a:gradFill flip="none" rotWithShape="1">
              <a:gsLst>
                <a:gs pos="0">
                  <a:schemeClr val="accent1">
                    <a:tint val="100000"/>
                    <a:shade val="100000"/>
                    <a:satMod val="130000"/>
                    <a:alpha val="0"/>
                  </a:schemeClr>
                </a:gs>
                <a:gs pos="100000">
                  <a:schemeClr val="accent1">
                    <a:tint val="50000"/>
                    <a:shade val="100000"/>
                    <a:satMod val="350000"/>
                    <a:alpha val="0"/>
                  </a:schemeClr>
                </a:gs>
              </a:gsLst>
              <a:lin ang="16200000" scaled="0"/>
              <a:tileRect/>
            </a:gradFill>
            <a:ln w="9525" cap="flat" cmpd="sng" algn="ctr">
              <a:solidFill>
                <a:schemeClr val="accent1">
                  <a:shade val="95000"/>
                  <a:satMod val="105000"/>
                  <a:alpha val="0"/>
                </a:schemeClr>
              </a:solidFill>
              <a:prstDash val="solid"/>
              <a:round/>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28" name="pfehide292" hidden="1"/>
          <p:cNvSpPr txBox="1"/>
          <p:nvPr/>
        </p:nvSpPr>
        <p:spPr>
          <a:xfrm>
            <a:off x="1798162" y="5313607"/>
            <a:ext cx="6079068" cy="369332"/>
          </a:xfrm>
          <a:prstGeom prst="rect">
            <a:avLst/>
          </a:prstGeom>
          <a:noFill/>
        </p:spPr>
        <p:txBody>
          <a:bodyPr wrap="square" rtlCol="0">
            <a:spAutoFit/>
          </a:bodyPr>
          <a:lstStyle/>
          <a:p>
            <a:pPr lvl="0"/>
            <a:r>
              <a:rPr lang="en-US" sz="1800" dirty="0" smtClean="0">
                <a:solidFill>
                  <a:srgbClr val="15284B"/>
                </a:solidFill>
                <a:latin typeface="Montserrat light"/>
                <a:ea typeface="Calibri"/>
                <a:cs typeface="Montserrat light"/>
                <a:sym typeface="Calibri"/>
              </a:rPr>
              <a:t>Submit this post to your teacher.</a:t>
            </a:r>
            <a:endParaRPr lang="en-US" sz="1800" dirty="0">
              <a:solidFill>
                <a:srgbClr val="15284B"/>
              </a:solidFill>
              <a:latin typeface="Montserrat light"/>
              <a:cs typeface="Montserrat light"/>
            </a:endParaRPr>
          </a:p>
        </p:txBody>
      </p:sp>
      <p:grpSp>
        <p:nvGrpSpPr>
          <p:cNvPr id="56" name="Group 55"/>
          <p:cNvGrpSpPr/>
          <p:nvPr/>
        </p:nvGrpSpPr>
        <p:grpSpPr>
          <a:xfrm>
            <a:off x="1792744" y="5306249"/>
            <a:ext cx="6089904" cy="384048"/>
            <a:chOff x="317500" y="317500"/>
            <a:chExt cx="6089904" cy="384048"/>
          </a:xfrm>
        </p:grpSpPr>
        <p:pic>
          <p:nvPicPr>
            <p:cNvPr id="54" name="PFE element 292" descr="q4WS9ZXG3ST8184.png"/>
            <p:cNvPicPr>
              <a:picLocks/>
            </p:cNvPicPr>
            <p:nvPr/>
          </p:nvPicPr>
          <p:blipFill>
            <a:blip r:embed="rId14">
              <a:extLst>
                <a:ext uri="{28A0092B-C50C-407E-A947-70E740481C1C}">
                  <a14:useLocalDpi xmlns:a14="http://schemas.microsoft.com/office/drawing/2010/main"/>
                </a:ext>
              </a:extLst>
            </a:blip>
            <a:stretch>
              <a:fillRect/>
            </a:stretch>
          </p:blipFill>
          <p:spPr>
            <a:xfrm>
              <a:off x="317500" y="317500"/>
              <a:ext cx="6089904" cy="384048"/>
            </a:xfrm>
            <a:prstGeom prst="rect">
              <a:avLst/>
            </a:prstGeom>
          </p:spPr>
        </p:pic>
        <p:sp>
          <p:nvSpPr>
            <p:cNvPr id="55" name="Shape_36"/>
            <p:cNvSpPr/>
            <p:nvPr/>
          </p:nvSpPr>
          <p:spPr>
            <a:xfrm>
              <a:off x="317500" y="317500"/>
              <a:ext cx="6089904" cy="384048"/>
            </a:xfrm>
            <a:prstGeom prst="rect">
              <a:avLst/>
            </a:prstGeom>
            <a:gradFill flip="none" rotWithShape="1">
              <a:gsLst>
                <a:gs pos="0">
                  <a:schemeClr val="accent1">
                    <a:tint val="100000"/>
                    <a:shade val="100000"/>
                    <a:satMod val="130000"/>
                    <a:alpha val="0"/>
                  </a:schemeClr>
                </a:gs>
                <a:gs pos="100000">
                  <a:schemeClr val="accent1">
                    <a:tint val="50000"/>
                    <a:shade val="100000"/>
                    <a:satMod val="350000"/>
                    <a:alpha val="0"/>
                  </a:schemeClr>
                </a:gs>
              </a:gsLst>
              <a:lin ang="16200000" scaled="0"/>
              <a:tileRect/>
            </a:gradFill>
            <a:ln w="9525" cap="flat" cmpd="sng" algn="ctr">
              <a:solidFill>
                <a:schemeClr val="accent1">
                  <a:shade val="95000"/>
                  <a:satMod val="105000"/>
                  <a:alpha val="0"/>
                </a:schemeClr>
              </a:solidFill>
              <a:prstDash val="solid"/>
              <a:round/>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29" name="pfehide293" hidden="1"/>
          <p:cNvGrpSpPr/>
          <p:nvPr/>
        </p:nvGrpSpPr>
        <p:grpSpPr>
          <a:xfrm>
            <a:off x="1233649" y="5271587"/>
            <a:ext cx="457200" cy="457200"/>
            <a:chOff x="1244601" y="2257450"/>
            <a:chExt cx="457200" cy="457200"/>
          </a:xfrm>
        </p:grpSpPr>
        <p:sp>
          <p:nvSpPr>
            <p:cNvPr id="30" name="Oval 29" hidden="1"/>
            <p:cNvSpPr>
              <a:spLocks noChangeAspect="1"/>
            </p:cNvSpPr>
            <p:nvPr/>
          </p:nvSpPr>
          <p:spPr>
            <a:xfrm>
              <a:off x="1244601" y="2257450"/>
              <a:ext cx="457200" cy="457200"/>
            </a:xfrm>
            <a:prstGeom prst="ellipse">
              <a:avLst/>
            </a:prstGeom>
            <a:solidFill>
              <a:srgbClr val="00ADD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1" name="Shape 90" hidden="1"/>
            <p:cNvSpPr txBox="1">
              <a:spLocks/>
            </p:cNvSpPr>
            <p:nvPr/>
          </p:nvSpPr>
          <p:spPr>
            <a:xfrm>
              <a:off x="1244601" y="2333647"/>
              <a:ext cx="457200" cy="304800"/>
            </a:xfrm>
            <a:prstGeom prst="rect">
              <a:avLst/>
            </a:prstGeom>
            <a:noFill/>
            <a:ln>
              <a:noFill/>
            </a:ln>
          </p:spPr>
          <p:txBody>
            <a:bodyPr lIns="91425" tIns="45700" rIns="91425" bIns="45700" anchor="ctr" anchorCtr="0">
              <a:noAutofit/>
            </a:bodyPr>
            <a:lstStyle>
              <a:defPPr marR="0" lvl="0" algn="l" rtl="0">
                <a:lnSpc>
                  <a:spcPct val="100000"/>
                </a:lnSpc>
                <a:spcBef>
                  <a:spcPts val="0"/>
                </a:spcBef>
                <a:spcAft>
                  <a:spcPts val="0"/>
                </a:spcAft>
              </a:defPPr>
              <a:lvl1pPr marL="0" marR="0" lvl="0" indent="0" algn="l" rtl="0">
                <a:lnSpc>
                  <a:spcPct val="90000"/>
                </a:lnSpc>
                <a:spcBef>
                  <a:spcPts val="0"/>
                </a:spcBef>
                <a:spcAft>
                  <a:spcPts val="0"/>
                </a:spcAft>
                <a:buClr>
                  <a:schemeClr val="dk1"/>
                </a:buClr>
                <a:buFont typeface="Calibri"/>
                <a:buNone/>
                <a:defRPr sz="4400" b="0" i="0" u="none" strike="noStrike" cap="none">
                  <a:solidFill>
                    <a:schemeClr val="dk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pPr algn="ctr">
                <a:buSzPct val="25000"/>
              </a:pPr>
              <a:r>
                <a:rPr lang="en-US" sz="2000" dirty="0" smtClean="0">
                  <a:solidFill>
                    <a:srgbClr val="FFFFFF"/>
                  </a:solidFill>
                  <a:latin typeface="Montserrat bold"/>
                  <a:cs typeface="Montserrat bold"/>
                </a:rPr>
                <a:t>5</a:t>
              </a:r>
              <a:endParaRPr lang="en-US" sz="2000" dirty="0">
                <a:solidFill>
                  <a:srgbClr val="FFFFFF"/>
                </a:solidFill>
                <a:latin typeface="Montserrat bold"/>
                <a:cs typeface="Montserrat bold"/>
              </a:endParaRPr>
            </a:p>
          </p:txBody>
        </p:sp>
      </p:grpSp>
      <p:grpSp>
        <p:nvGrpSpPr>
          <p:cNvPr id="59" name="Group 58"/>
          <p:cNvGrpSpPr/>
          <p:nvPr/>
        </p:nvGrpSpPr>
        <p:grpSpPr>
          <a:xfrm>
            <a:off x="1230601" y="5268539"/>
            <a:ext cx="463296" cy="463296"/>
            <a:chOff x="317500" y="317500"/>
            <a:chExt cx="463296" cy="463296"/>
          </a:xfrm>
        </p:grpSpPr>
        <p:pic>
          <p:nvPicPr>
            <p:cNvPr id="57" name="PFE element 293" descr="q4WS9ZXG3ST8185.png"/>
            <p:cNvPicPr>
              <a:picLocks/>
            </p:cNvPicPr>
            <p:nvPr/>
          </p:nvPicPr>
          <p:blipFill>
            <a:blip r:embed="rId15">
              <a:extLst>
                <a:ext uri="{28A0092B-C50C-407E-A947-70E740481C1C}">
                  <a14:useLocalDpi xmlns:a14="http://schemas.microsoft.com/office/drawing/2010/main"/>
                </a:ext>
              </a:extLst>
            </a:blip>
            <a:stretch>
              <a:fillRect/>
            </a:stretch>
          </p:blipFill>
          <p:spPr>
            <a:xfrm>
              <a:off x="317500" y="317500"/>
              <a:ext cx="463296" cy="463296"/>
            </a:xfrm>
            <a:prstGeom prst="rect">
              <a:avLst/>
            </a:prstGeom>
          </p:spPr>
        </p:pic>
        <p:sp>
          <p:nvSpPr>
            <p:cNvPr id="58" name="Shape_37"/>
            <p:cNvSpPr/>
            <p:nvPr/>
          </p:nvSpPr>
          <p:spPr>
            <a:xfrm>
              <a:off x="317500" y="317500"/>
              <a:ext cx="463296" cy="463296"/>
            </a:xfrm>
            <a:prstGeom prst="rect">
              <a:avLst/>
            </a:prstGeom>
            <a:gradFill flip="none" rotWithShape="1">
              <a:gsLst>
                <a:gs pos="0">
                  <a:schemeClr val="accent1">
                    <a:tint val="100000"/>
                    <a:shade val="100000"/>
                    <a:satMod val="130000"/>
                    <a:alpha val="0"/>
                  </a:schemeClr>
                </a:gs>
                <a:gs pos="100000">
                  <a:schemeClr val="accent1">
                    <a:tint val="50000"/>
                    <a:shade val="100000"/>
                    <a:satMod val="350000"/>
                    <a:alpha val="0"/>
                  </a:schemeClr>
                </a:gs>
              </a:gsLst>
              <a:lin ang="16200000" scaled="0"/>
              <a:tileRect/>
            </a:gradFill>
            <a:ln w="9525" cap="flat" cmpd="sng" algn="ctr">
              <a:solidFill>
                <a:schemeClr val="accent1">
                  <a:shade val="95000"/>
                  <a:satMod val="105000"/>
                  <a:alpha val="0"/>
                </a:schemeClr>
              </a:solidFill>
              <a:prstDash val="solid"/>
              <a:round/>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dissolve">
                                      <p:cBhvr>
                                        <p:cTn id="7" dur="1000"/>
                                        <p:tgtEl>
                                          <p:spTgt spid="35"/>
                                        </p:tgtEl>
                                      </p:cBhvr>
                                    </p:animEffect>
                                  </p:childTnLst>
                                </p:cTn>
                              </p:par>
                              <p:par>
                                <p:cTn id="8" presetID="9" presetClass="entr" presetSubtype="0" fill="hold" nodeType="withEffect">
                                  <p:stCondLst>
                                    <p:cond delay="0"/>
                                  </p:stCondLst>
                                  <p:childTnLst>
                                    <p:set>
                                      <p:cBhvr>
                                        <p:cTn id="9" dur="1" fill="hold">
                                          <p:stCondLst>
                                            <p:cond delay="0"/>
                                          </p:stCondLst>
                                        </p:cTn>
                                        <p:tgtEl>
                                          <p:spTgt spid="32"/>
                                        </p:tgtEl>
                                        <p:attrNameLst>
                                          <p:attrName>style.visibility</p:attrName>
                                        </p:attrNameLst>
                                      </p:cBhvr>
                                      <p:to>
                                        <p:strVal val="visible"/>
                                      </p:to>
                                    </p:set>
                                    <p:animEffect transition="in" filter="dissolve">
                                      <p:cBhvr>
                                        <p:cTn id="10" dur="1000"/>
                                        <p:tgtEl>
                                          <p:spTgt spid="32"/>
                                        </p:tgtEl>
                                      </p:cBhvr>
                                    </p:animEffect>
                                  </p:childTnLst>
                                </p:cTn>
                              </p:par>
                            </p:childTnLst>
                          </p:cTn>
                        </p:par>
                      </p:childTnLst>
                    </p:cTn>
                  </p:par>
                  <p:par>
                    <p:cTn id="11" fill="hold">
                      <p:stCondLst>
                        <p:cond delay="indefinite"/>
                      </p:stCondLst>
                      <p:childTnLst>
                        <p:par>
                          <p:cTn id="12" fill="hold">
                            <p:stCondLst>
                              <p:cond delay="0"/>
                            </p:stCondLst>
                            <p:childTnLst>
                              <p:par>
                                <p:cTn id="13" presetID="9" presetClass="entr" presetSubtype="0" fill="hold" nodeType="clickEffect">
                                  <p:stCondLst>
                                    <p:cond delay="0"/>
                                  </p:stCondLst>
                                  <p:childTnLst>
                                    <p:set>
                                      <p:cBhvr>
                                        <p:cTn id="14" dur="1" fill="hold">
                                          <p:stCondLst>
                                            <p:cond delay="0"/>
                                          </p:stCondLst>
                                        </p:cTn>
                                        <p:tgtEl>
                                          <p:spTgt spid="41"/>
                                        </p:tgtEl>
                                        <p:attrNameLst>
                                          <p:attrName>style.visibility</p:attrName>
                                        </p:attrNameLst>
                                      </p:cBhvr>
                                      <p:to>
                                        <p:strVal val="visible"/>
                                      </p:to>
                                    </p:set>
                                    <p:animEffect transition="in" filter="dissolve">
                                      <p:cBhvr>
                                        <p:cTn id="15" dur="1000"/>
                                        <p:tgtEl>
                                          <p:spTgt spid="41"/>
                                        </p:tgtEl>
                                      </p:cBhvr>
                                    </p:animEffect>
                                  </p:childTnLst>
                                </p:cTn>
                              </p:par>
                              <p:par>
                                <p:cTn id="16" presetID="9" presetClass="entr" presetSubtype="0" fill="hold" nodeType="withEffect">
                                  <p:stCondLst>
                                    <p:cond delay="0"/>
                                  </p:stCondLst>
                                  <p:childTnLst>
                                    <p:set>
                                      <p:cBhvr>
                                        <p:cTn id="17" dur="1" fill="hold">
                                          <p:stCondLst>
                                            <p:cond delay="0"/>
                                          </p:stCondLst>
                                        </p:cTn>
                                        <p:tgtEl>
                                          <p:spTgt spid="38"/>
                                        </p:tgtEl>
                                        <p:attrNameLst>
                                          <p:attrName>style.visibility</p:attrName>
                                        </p:attrNameLst>
                                      </p:cBhvr>
                                      <p:to>
                                        <p:strVal val="visible"/>
                                      </p:to>
                                    </p:set>
                                    <p:animEffect transition="in" filter="dissolve">
                                      <p:cBhvr>
                                        <p:cTn id="18" dur="1000"/>
                                        <p:tgtEl>
                                          <p:spTgt spid="38"/>
                                        </p:tgtEl>
                                      </p:cBhvr>
                                    </p:animEffect>
                                  </p:childTnLst>
                                </p:cTn>
                              </p:par>
                            </p:childTnLst>
                          </p:cTn>
                        </p:par>
                      </p:childTnLst>
                    </p:cTn>
                  </p:par>
                  <p:par>
                    <p:cTn id="19" fill="hold">
                      <p:stCondLst>
                        <p:cond delay="indefinite"/>
                      </p:stCondLst>
                      <p:childTnLst>
                        <p:par>
                          <p:cTn id="20" fill="hold">
                            <p:stCondLst>
                              <p:cond delay="0"/>
                            </p:stCondLst>
                            <p:childTnLst>
                              <p:par>
                                <p:cTn id="21" presetID="9" presetClass="entr" presetSubtype="0" fill="hold" nodeType="clickEffect">
                                  <p:stCondLst>
                                    <p:cond delay="0"/>
                                  </p:stCondLst>
                                  <p:childTnLst>
                                    <p:set>
                                      <p:cBhvr>
                                        <p:cTn id="22" dur="1" fill="hold">
                                          <p:stCondLst>
                                            <p:cond delay="0"/>
                                          </p:stCondLst>
                                        </p:cTn>
                                        <p:tgtEl>
                                          <p:spTgt spid="47"/>
                                        </p:tgtEl>
                                        <p:attrNameLst>
                                          <p:attrName>style.visibility</p:attrName>
                                        </p:attrNameLst>
                                      </p:cBhvr>
                                      <p:to>
                                        <p:strVal val="visible"/>
                                      </p:to>
                                    </p:set>
                                    <p:animEffect transition="in" filter="dissolve">
                                      <p:cBhvr>
                                        <p:cTn id="23" dur="1000"/>
                                        <p:tgtEl>
                                          <p:spTgt spid="47"/>
                                        </p:tgtEl>
                                      </p:cBhvr>
                                    </p:animEffect>
                                  </p:childTnLst>
                                </p:cTn>
                              </p:par>
                              <p:par>
                                <p:cTn id="24" presetID="9" presetClass="entr" presetSubtype="0" fill="hold" nodeType="withEffect">
                                  <p:stCondLst>
                                    <p:cond delay="0"/>
                                  </p:stCondLst>
                                  <p:childTnLst>
                                    <p:set>
                                      <p:cBhvr>
                                        <p:cTn id="25" dur="1" fill="hold">
                                          <p:stCondLst>
                                            <p:cond delay="0"/>
                                          </p:stCondLst>
                                        </p:cTn>
                                        <p:tgtEl>
                                          <p:spTgt spid="44"/>
                                        </p:tgtEl>
                                        <p:attrNameLst>
                                          <p:attrName>style.visibility</p:attrName>
                                        </p:attrNameLst>
                                      </p:cBhvr>
                                      <p:to>
                                        <p:strVal val="visible"/>
                                      </p:to>
                                    </p:set>
                                    <p:animEffect transition="in" filter="dissolve">
                                      <p:cBhvr>
                                        <p:cTn id="26" dur="1000"/>
                                        <p:tgtEl>
                                          <p:spTgt spid="44"/>
                                        </p:tgtEl>
                                      </p:cBhvr>
                                    </p:animEffect>
                                  </p:childTnLst>
                                </p:cTn>
                              </p:par>
                            </p:childTnLst>
                          </p:cTn>
                        </p:par>
                      </p:childTnLst>
                    </p:cTn>
                  </p:par>
                  <p:par>
                    <p:cTn id="27" fill="hold">
                      <p:stCondLst>
                        <p:cond delay="indefinite"/>
                      </p:stCondLst>
                      <p:childTnLst>
                        <p:par>
                          <p:cTn id="28" fill="hold">
                            <p:stCondLst>
                              <p:cond delay="0"/>
                            </p:stCondLst>
                            <p:childTnLst>
                              <p:par>
                                <p:cTn id="29" presetID="9" presetClass="entr" presetSubtype="0" fill="hold" nodeType="clickEffect">
                                  <p:stCondLst>
                                    <p:cond delay="0"/>
                                  </p:stCondLst>
                                  <p:childTnLst>
                                    <p:set>
                                      <p:cBhvr>
                                        <p:cTn id="30" dur="1" fill="hold">
                                          <p:stCondLst>
                                            <p:cond delay="0"/>
                                          </p:stCondLst>
                                        </p:cTn>
                                        <p:tgtEl>
                                          <p:spTgt spid="53"/>
                                        </p:tgtEl>
                                        <p:attrNameLst>
                                          <p:attrName>style.visibility</p:attrName>
                                        </p:attrNameLst>
                                      </p:cBhvr>
                                      <p:to>
                                        <p:strVal val="visible"/>
                                      </p:to>
                                    </p:set>
                                    <p:animEffect transition="in" filter="dissolve">
                                      <p:cBhvr>
                                        <p:cTn id="31" dur="1000"/>
                                        <p:tgtEl>
                                          <p:spTgt spid="53"/>
                                        </p:tgtEl>
                                      </p:cBhvr>
                                    </p:animEffect>
                                  </p:childTnLst>
                                </p:cTn>
                              </p:par>
                              <p:par>
                                <p:cTn id="32" presetID="9" presetClass="entr" presetSubtype="0" fill="hold" nodeType="withEffect">
                                  <p:stCondLst>
                                    <p:cond delay="0"/>
                                  </p:stCondLst>
                                  <p:childTnLst>
                                    <p:set>
                                      <p:cBhvr>
                                        <p:cTn id="33" dur="1" fill="hold">
                                          <p:stCondLst>
                                            <p:cond delay="0"/>
                                          </p:stCondLst>
                                        </p:cTn>
                                        <p:tgtEl>
                                          <p:spTgt spid="50"/>
                                        </p:tgtEl>
                                        <p:attrNameLst>
                                          <p:attrName>style.visibility</p:attrName>
                                        </p:attrNameLst>
                                      </p:cBhvr>
                                      <p:to>
                                        <p:strVal val="visible"/>
                                      </p:to>
                                    </p:set>
                                    <p:animEffect transition="in" filter="dissolve">
                                      <p:cBhvr>
                                        <p:cTn id="34" dur="1000"/>
                                        <p:tgtEl>
                                          <p:spTgt spid="50"/>
                                        </p:tgtEl>
                                      </p:cBhvr>
                                    </p:animEffect>
                                  </p:childTnLst>
                                </p:cTn>
                              </p:par>
                            </p:childTnLst>
                          </p:cTn>
                        </p:par>
                      </p:childTnLst>
                    </p:cTn>
                  </p:par>
                  <p:par>
                    <p:cTn id="35" fill="hold">
                      <p:stCondLst>
                        <p:cond delay="indefinite"/>
                      </p:stCondLst>
                      <p:childTnLst>
                        <p:par>
                          <p:cTn id="36" fill="hold">
                            <p:stCondLst>
                              <p:cond delay="0"/>
                            </p:stCondLst>
                            <p:childTnLst>
                              <p:par>
                                <p:cTn id="37" presetID="9" presetClass="entr" presetSubtype="0" fill="hold" nodeType="clickEffect">
                                  <p:stCondLst>
                                    <p:cond delay="0"/>
                                  </p:stCondLst>
                                  <p:childTnLst>
                                    <p:set>
                                      <p:cBhvr>
                                        <p:cTn id="38" dur="1" fill="hold">
                                          <p:stCondLst>
                                            <p:cond delay="0"/>
                                          </p:stCondLst>
                                        </p:cTn>
                                        <p:tgtEl>
                                          <p:spTgt spid="59"/>
                                        </p:tgtEl>
                                        <p:attrNameLst>
                                          <p:attrName>style.visibility</p:attrName>
                                        </p:attrNameLst>
                                      </p:cBhvr>
                                      <p:to>
                                        <p:strVal val="visible"/>
                                      </p:to>
                                    </p:set>
                                    <p:animEffect transition="in" filter="dissolve">
                                      <p:cBhvr>
                                        <p:cTn id="39" dur="1000"/>
                                        <p:tgtEl>
                                          <p:spTgt spid="59"/>
                                        </p:tgtEl>
                                      </p:cBhvr>
                                    </p:animEffect>
                                  </p:childTnLst>
                                </p:cTn>
                              </p:par>
                              <p:par>
                                <p:cTn id="40" presetID="9" presetClass="entr" presetSubtype="0" fill="hold" nodeType="withEffect">
                                  <p:stCondLst>
                                    <p:cond delay="0"/>
                                  </p:stCondLst>
                                  <p:childTnLst>
                                    <p:set>
                                      <p:cBhvr>
                                        <p:cTn id="41" dur="1" fill="hold">
                                          <p:stCondLst>
                                            <p:cond delay="0"/>
                                          </p:stCondLst>
                                        </p:cTn>
                                        <p:tgtEl>
                                          <p:spTgt spid="56"/>
                                        </p:tgtEl>
                                        <p:attrNameLst>
                                          <p:attrName>style.visibility</p:attrName>
                                        </p:attrNameLst>
                                      </p:cBhvr>
                                      <p:to>
                                        <p:strVal val="visible"/>
                                      </p:to>
                                    </p:set>
                                    <p:animEffect transition="in" filter="dissolve">
                                      <p:cBhvr>
                                        <p:cTn id="42" dur="1000"/>
                                        <p:tgtEl>
                                          <p:spTgt spid="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6" grpId="0"/>
      <p:bldP spid="20" grpId="0"/>
      <p:bldP spid="24" grpId="0"/>
      <p:bldP spid="28"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pic>
        <p:nvPicPr>
          <p:cNvPr id="4" name="PFE element 21" descr="q4WS9ZXG3ST813.png"/>
          <p:cNvPicPr>
            <a:picLocks/>
          </p:cNvPicPr>
          <p:nvPr/>
        </p:nvPicPr>
        <p:blipFill>
          <a:blip r:embed="rId3">
            <a:extLst>
              <a:ext uri="{28A0092B-C50C-407E-A947-70E740481C1C}">
                <a14:useLocalDpi xmlns:a14="http://schemas.microsoft.com/office/drawing/2010/main"/>
              </a:ext>
            </a:extLst>
          </a:blip>
          <a:stretch>
            <a:fillRect/>
          </a:stretch>
        </p:blipFill>
        <p:spPr>
          <a:xfrm>
            <a:off x="153163" y="6352985"/>
            <a:ext cx="707136" cy="371856"/>
          </a:xfrm>
          <a:prstGeom prst="rect">
            <a:avLst/>
          </a:prstGeom>
        </p:spPr>
      </p:pic>
      <p:pic>
        <p:nvPicPr>
          <p:cNvPr id="5" name="PFE element 22" descr="q4WS9ZXG3ST814.png"/>
          <p:cNvPicPr>
            <a:picLocks/>
          </p:cNvPicPr>
          <p:nvPr/>
        </p:nvPicPr>
        <p:blipFill>
          <a:blip r:embed="rId4">
            <a:extLst>
              <a:ext uri="{28A0092B-C50C-407E-A947-70E740481C1C}">
                <a14:useLocalDpi xmlns:a14="http://schemas.microsoft.com/office/drawing/2010/main"/>
              </a:ext>
            </a:extLst>
          </a:blip>
          <a:stretch>
            <a:fillRect/>
          </a:stretch>
        </p:blipFill>
        <p:spPr>
          <a:xfrm>
            <a:off x="1821912" y="6352202"/>
            <a:ext cx="4187952" cy="371856"/>
          </a:xfrm>
          <a:prstGeom prst="rect">
            <a:avLst/>
          </a:prstGeom>
        </p:spPr>
      </p:pic>
      <p:sp>
        <p:nvSpPr>
          <p:cNvPr id="7" name="Rectangle 6"/>
          <p:cNvSpPr/>
          <p:nvPr/>
        </p:nvSpPr>
        <p:spPr>
          <a:xfrm>
            <a:off x="0" y="0"/>
            <a:ext cx="9144000" cy="6248400"/>
          </a:xfrm>
          <a:prstGeom prst="rect">
            <a:avLst/>
          </a:prstGeom>
          <a:solidFill>
            <a:srgbClr val="15284B"/>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6" name="PFE element 24" descr="q4WS9ZXG3ST815.png"/>
          <p:cNvPicPr>
            <a:picLocks/>
          </p:cNvPicPr>
          <p:nvPr/>
        </p:nvPicPr>
        <p:blipFill>
          <a:blip r:embed="rId5">
            <a:extLst>
              <a:ext uri="{28A0092B-C50C-407E-A947-70E740481C1C}">
                <a14:useLocalDpi xmlns:a14="http://schemas.microsoft.com/office/drawing/2010/main"/>
              </a:ext>
            </a:extLst>
          </a:blip>
          <a:stretch>
            <a:fillRect/>
          </a:stretch>
        </p:blipFill>
        <p:spPr>
          <a:xfrm>
            <a:off x="591403" y="183896"/>
            <a:ext cx="5541264" cy="1847088"/>
          </a:xfrm>
          <a:prstGeom prst="rect">
            <a:avLst/>
          </a:prstGeom>
        </p:spPr>
      </p:pic>
      <p:sp>
        <p:nvSpPr>
          <p:cNvPr id="9" name="Oval 8"/>
          <p:cNvSpPr>
            <a:spLocks noChangeAspect="1"/>
          </p:cNvSpPr>
          <p:nvPr/>
        </p:nvSpPr>
        <p:spPr>
          <a:xfrm>
            <a:off x="4476424" y="1728895"/>
            <a:ext cx="3886200" cy="3886200"/>
          </a:xfrm>
          <a:prstGeom prst="ellipse">
            <a:avLst/>
          </a:prstGeom>
          <a:noFill/>
          <a:ln w="28575" cmpd="sng">
            <a:solidFill>
              <a:srgbClr val="66CCCC"/>
            </a:solidFill>
            <a:prstDash val="dot"/>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10" name="Straight Connector 9"/>
          <p:cNvCxnSpPr/>
          <p:nvPr/>
        </p:nvCxnSpPr>
        <p:spPr>
          <a:xfrm>
            <a:off x="726284" y="1686560"/>
            <a:ext cx="4260583" cy="0"/>
          </a:xfrm>
          <a:prstGeom prst="line">
            <a:avLst/>
          </a:prstGeom>
          <a:ln w="28575" cmpd="sng">
            <a:solidFill>
              <a:srgbClr val="66CCCC"/>
            </a:solidFill>
            <a:prstDash val="dot"/>
          </a:ln>
          <a:effectLst/>
        </p:spPr>
        <p:style>
          <a:lnRef idx="2">
            <a:schemeClr val="accent1"/>
          </a:lnRef>
          <a:fillRef idx="0">
            <a:schemeClr val="accent1"/>
          </a:fillRef>
          <a:effectRef idx="1">
            <a:schemeClr val="accent1"/>
          </a:effectRef>
          <a:fontRef idx="minor">
            <a:schemeClr val="tx1"/>
          </a:fontRef>
        </p:style>
      </p:cxnSp>
      <p:pic>
        <p:nvPicPr>
          <p:cNvPr id="11" name="Picture 10"/>
          <p:cNvPicPr preferRelativeResize="0">
            <a:picLocks noChangeAspect="1"/>
          </p:cNvPicPr>
          <p:nvPr/>
        </p:nvPicPr>
        <p:blipFill>
          <a:blip r:embed="rId6">
            <a:extLst>
              <a:ext uri="{28A0092B-C50C-407E-A947-70E740481C1C}">
                <a14:useLocalDpi xmlns:a14="http://schemas.microsoft.com/office/drawing/2010/main"/>
              </a:ext>
            </a:extLst>
          </a:blip>
          <a:stretch>
            <a:fillRect/>
          </a:stretch>
        </p:blipFill>
        <p:spPr>
          <a:xfrm>
            <a:off x="4602070" y="1844054"/>
            <a:ext cx="3657600" cy="3657600"/>
          </a:xfrm>
          <a:prstGeom prst="ellipse">
            <a:avLst/>
          </a:prstGeom>
        </p:spPr>
      </p:pic>
      <p:pic>
        <p:nvPicPr>
          <p:cNvPr id="12" name="PFE element 28" descr="q4WS9ZXG3ST816.png"/>
          <p:cNvPicPr>
            <a:picLocks/>
          </p:cNvPicPr>
          <p:nvPr/>
        </p:nvPicPr>
        <p:blipFill>
          <a:blip r:embed="rId7">
            <a:extLst>
              <a:ext uri="{28A0092B-C50C-407E-A947-70E740481C1C}">
                <a14:useLocalDpi xmlns:a14="http://schemas.microsoft.com/office/drawing/2010/main"/>
              </a:ext>
            </a:extLst>
          </a:blip>
          <a:stretch>
            <a:fillRect/>
          </a:stretch>
        </p:blipFill>
        <p:spPr>
          <a:xfrm>
            <a:off x="635694" y="2609603"/>
            <a:ext cx="3584448" cy="2322576"/>
          </a:xfrm>
          <a:prstGeom prst="rect">
            <a:avLst/>
          </a:prstGeom>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04"/>
        <p:cNvGrpSpPr/>
        <p:nvPr/>
      </p:nvGrpSpPr>
      <p:grpSpPr>
        <a:xfrm>
          <a:off x="0" y="0"/>
          <a:ext cx="0" cy="0"/>
          <a:chOff x="0" y="0"/>
          <a:chExt cx="0" cy="0"/>
        </a:xfrm>
      </p:grpSpPr>
      <p:pic>
        <p:nvPicPr>
          <p:cNvPr id="11" name="Picture 10" descr="shutterstock_348865331.jpg"/>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0" y="1577597"/>
            <a:ext cx="9144000" cy="4670803"/>
          </a:xfrm>
          <a:prstGeom prst="rect">
            <a:avLst/>
          </a:prstGeom>
        </p:spPr>
      </p:pic>
      <p:pic>
        <p:nvPicPr>
          <p:cNvPr id="4" name="PFE element 30" descr="q4WS9ZXG3ST817.png"/>
          <p:cNvPicPr>
            <a:picLocks/>
          </p:cNvPicPr>
          <p:nvPr/>
        </p:nvPicPr>
        <p:blipFill>
          <a:blip r:embed="rId4">
            <a:extLst>
              <a:ext uri="{28A0092B-C50C-407E-A947-70E740481C1C}">
                <a14:useLocalDpi xmlns:a14="http://schemas.microsoft.com/office/drawing/2010/main"/>
              </a:ext>
            </a:extLst>
          </a:blip>
          <a:stretch>
            <a:fillRect/>
          </a:stretch>
        </p:blipFill>
        <p:spPr>
          <a:xfrm>
            <a:off x="3961650" y="3653024"/>
            <a:ext cx="3822192" cy="2328672"/>
          </a:xfrm>
          <a:prstGeom prst="rect">
            <a:avLst/>
          </a:prstGeom>
        </p:spPr>
      </p:pic>
      <p:pic>
        <p:nvPicPr>
          <p:cNvPr id="6" name="PFE element 31" descr="q4WS9ZXG3ST818.png"/>
          <p:cNvPicPr>
            <a:picLocks/>
          </p:cNvPicPr>
          <p:nvPr/>
        </p:nvPicPr>
        <p:blipFill>
          <a:blip r:embed="rId5">
            <a:extLst>
              <a:ext uri="{28A0092B-C50C-407E-A947-70E740481C1C}">
                <a14:useLocalDpi xmlns:a14="http://schemas.microsoft.com/office/drawing/2010/main"/>
              </a:ext>
            </a:extLst>
          </a:blip>
          <a:stretch>
            <a:fillRect/>
          </a:stretch>
        </p:blipFill>
        <p:spPr>
          <a:xfrm>
            <a:off x="153163" y="6352985"/>
            <a:ext cx="707136" cy="371856"/>
          </a:xfrm>
          <a:prstGeom prst="rect">
            <a:avLst/>
          </a:prstGeom>
        </p:spPr>
      </p:pic>
      <p:pic>
        <p:nvPicPr>
          <p:cNvPr id="10" name="PFE element 32" descr="q4WS9ZXG3ST819.png"/>
          <p:cNvPicPr>
            <a:picLocks/>
          </p:cNvPicPr>
          <p:nvPr/>
        </p:nvPicPr>
        <p:blipFill>
          <a:blip r:embed="rId6">
            <a:extLst>
              <a:ext uri="{28A0092B-C50C-407E-A947-70E740481C1C}">
                <a14:useLocalDpi xmlns:a14="http://schemas.microsoft.com/office/drawing/2010/main"/>
              </a:ext>
            </a:extLst>
          </a:blip>
          <a:stretch>
            <a:fillRect/>
          </a:stretch>
        </p:blipFill>
        <p:spPr>
          <a:xfrm>
            <a:off x="1821912" y="6352202"/>
            <a:ext cx="4187952" cy="371856"/>
          </a:xfrm>
          <a:prstGeom prst="rect">
            <a:avLst/>
          </a:prstGeom>
        </p:spPr>
      </p:pic>
      <p:sp>
        <p:nvSpPr>
          <p:cNvPr id="7" name="Rectangle 6"/>
          <p:cNvSpPr/>
          <p:nvPr/>
        </p:nvSpPr>
        <p:spPr>
          <a:xfrm>
            <a:off x="0" y="0"/>
            <a:ext cx="9144000" cy="1577597"/>
          </a:xfrm>
          <a:prstGeom prst="rect">
            <a:avLst/>
          </a:prstGeom>
          <a:solidFill>
            <a:srgbClr val="00ADD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00AF66"/>
              </a:solidFill>
            </a:endParaRPr>
          </a:p>
        </p:txBody>
      </p:sp>
      <p:pic>
        <p:nvPicPr>
          <p:cNvPr id="14" name="PFE element 34" descr="q4WS9ZXG3ST820.png"/>
          <p:cNvPicPr>
            <a:picLocks/>
          </p:cNvPicPr>
          <p:nvPr/>
        </p:nvPicPr>
        <p:blipFill>
          <a:blip r:embed="rId7">
            <a:extLst>
              <a:ext uri="{28A0092B-C50C-407E-A947-70E740481C1C}">
                <a14:useLocalDpi xmlns:a14="http://schemas.microsoft.com/office/drawing/2010/main"/>
              </a:ext>
            </a:extLst>
          </a:blip>
          <a:stretch>
            <a:fillRect/>
          </a:stretch>
        </p:blipFill>
        <p:spPr>
          <a:xfrm>
            <a:off x="0" y="96686"/>
            <a:ext cx="9144000" cy="1237488"/>
          </a:xfrm>
          <a:prstGeom prst="rect">
            <a:avLst/>
          </a:prstGeom>
        </p:spPr>
      </p:pic>
      <p:cxnSp>
        <p:nvCxnSpPr>
          <p:cNvPr id="9" name="Straight Connector 8"/>
          <p:cNvCxnSpPr/>
          <p:nvPr/>
        </p:nvCxnSpPr>
        <p:spPr>
          <a:xfrm>
            <a:off x="3584048" y="1082029"/>
            <a:ext cx="1716085" cy="0"/>
          </a:xfrm>
          <a:prstGeom prst="line">
            <a:avLst/>
          </a:prstGeom>
          <a:ln w="28575" cmpd="sng">
            <a:solidFill>
              <a:srgbClr val="15284B"/>
            </a:solidFill>
            <a:prstDash val="dot"/>
          </a:ln>
          <a:effectLst/>
        </p:spPr>
        <p:style>
          <a:lnRef idx="2">
            <a:schemeClr val="accent1"/>
          </a:lnRef>
          <a:fillRef idx="0">
            <a:schemeClr val="accent1"/>
          </a:fillRef>
          <a:effectRef idx="1">
            <a:schemeClr val="accent1"/>
          </a:effectRef>
          <a:fontRef idx="minor">
            <a:schemeClr val="tx1"/>
          </a:fontRef>
        </p:style>
      </p:cxnSp>
      <p:grpSp>
        <p:nvGrpSpPr>
          <p:cNvPr id="15" name="pfehide36" hidden="1"/>
          <p:cNvGrpSpPr/>
          <p:nvPr/>
        </p:nvGrpSpPr>
        <p:grpSpPr>
          <a:xfrm>
            <a:off x="6615088" y="1955373"/>
            <a:ext cx="1933956" cy="1933956"/>
            <a:chOff x="6615088" y="2062990"/>
            <a:chExt cx="1933956" cy="1933956"/>
          </a:xfrm>
        </p:grpSpPr>
        <p:pic>
          <p:nvPicPr>
            <p:cNvPr id="12" name="Picture 11" hidden="1"/>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6730235" y="2174829"/>
              <a:ext cx="1714500" cy="1714500"/>
            </a:xfrm>
            <a:prstGeom prst="ellipse">
              <a:avLst/>
            </a:prstGeom>
            <a:solidFill>
              <a:srgbClr val="000000">
                <a:alpha val="40000"/>
              </a:srgbClr>
            </a:solidFill>
          </p:spPr>
        </p:pic>
        <p:sp>
          <p:nvSpPr>
            <p:cNvPr id="13" name="Oval 12" hidden="1"/>
            <p:cNvSpPr>
              <a:spLocks noChangeAspect="1"/>
            </p:cNvSpPr>
            <p:nvPr/>
          </p:nvSpPr>
          <p:spPr>
            <a:xfrm>
              <a:off x="6615088" y="2062990"/>
              <a:ext cx="1933956" cy="1933956"/>
            </a:xfrm>
            <a:prstGeom prst="ellipse">
              <a:avLst/>
            </a:prstGeom>
            <a:solidFill>
              <a:srgbClr val="000000">
                <a:alpha val="40000"/>
              </a:srgbClr>
            </a:solidFill>
            <a:ln w="28575" cmpd="sng">
              <a:solidFill>
                <a:srgbClr val="15284B"/>
              </a:solidFill>
              <a:prstDash val="dot"/>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grpSp>
        <p:nvGrpSpPr>
          <p:cNvPr id="18" name="Group 17"/>
          <p:cNvGrpSpPr/>
          <p:nvPr/>
        </p:nvGrpSpPr>
        <p:grpSpPr>
          <a:xfrm>
            <a:off x="6597562" y="1937847"/>
            <a:ext cx="1969008" cy="1969008"/>
            <a:chOff x="317500" y="317500"/>
            <a:chExt cx="1969008" cy="1969008"/>
          </a:xfrm>
        </p:grpSpPr>
        <p:pic>
          <p:nvPicPr>
            <p:cNvPr id="16" name="PFE element 36" descr="q4WS9ZXG3ST821.png"/>
            <p:cNvPicPr>
              <a:picLocks/>
            </p:cNvPicPr>
            <p:nvPr/>
          </p:nvPicPr>
          <p:blipFill>
            <a:blip r:embed="rId9">
              <a:extLst>
                <a:ext uri="{28A0092B-C50C-407E-A947-70E740481C1C}">
                  <a14:useLocalDpi xmlns:a14="http://schemas.microsoft.com/office/drawing/2010/main"/>
                </a:ext>
              </a:extLst>
            </a:blip>
            <a:stretch>
              <a:fillRect/>
            </a:stretch>
          </p:blipFill>
          <p:spPr>
            <a:xfrm>
              <a:off x="317500" y="317500"/>
              <a:ext cx="1969008" cy="1969008"/>
            </a:xfrm>
            <a:prstGeom prst="rect">
              <a:avLst/>
            </a:prstGeom>
          </p:spPr>
        </p:pic>
        <p:sp>
          <p:nvSpPr>
            <p:cNvPr id="17" name="Shape_0"/>
            <p:cNvSpPr/>
            <p:nvPr/>
          </p:nvSpPr>
          <p:spPr>
            <a:xfrm>
              <a:off x="317500" y="317500"/>
              <a:ext cx="1969008" cy="1969008"/>
            </a:xfrm>
            <a:prstGeom prst="rect">
              <a:avLst/>
            </a:prstGeom>
            <a:gradFill flip="none" rotWithShape="1">
              <a:gsLst>
                <a:gs pos="0">
                  <a:schemeClr val="accent1">
                    <a:tint val="100000"/>
                    <a:shade val="100000"/>
                    <a:satMod val="130000"/>
                    <a:alpha val="0"/>
                  </a:schemeClr>
                </a:gs>
                <a:gs pos="100000">
                  <a:schemeClr val="accent1">
                    <a:tint val="50000"/>
                    <a:shade val="100000"/>
                    <a:satMod val="350000"/>
                    <a:alpha val="0"/>
                  </a:schemeClr>
                </a:gs>
              </a:gsLst>
              <a:lin ang="16200000" scaled="0"/>
              <a:tileRect/>
            </a:gradFill>
            <a:ln w="9525" cap="flat" cmpd="sng" algn="ctr">
              <a:solidFill>
                <a:schemeClr val="accent1">
                  <a:shade val="95000"/>
                  <a:satMod val="105000"/>
                  <a:alpha val="0"/>
                </a:schemeClr>
              </a:solidFill>
              <a:prstDash val="solid"/>
              <a:round/>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dissolve">
                                      <p:cBhvr>
                                        <p:cTn id="7" dur="10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12"/>
        <p:cNvGrpSpPr/>
        <p:nvPr/>
      </p:nvGrpSpPr>
      <p:grpSpPr>
        <a:xfrm>
          <a:off x="0" y="0"/>
          <a:ext cx="0" cy="0"/>
          <a:chOff x="0" y="0"/>
          <a:chExt cx="0" cy="0"/>
        </a:xfrm>
      </p:grpSpPr>
      <p:cxnSp>
        <p:nvCxnSpPr>
          <p:cNvPr id="12" name="Straight Connector 11"/>
          <p:cNvCxnSpPr/>
          <p:nvPr/>
        </p:nvCxnSpPr>
        <p:spPr>
          <a:xfrm>
            <a:off x="2652819" y="1307764"/>
            <a:ext cx="0" cy="1066800"/>
          </a:xfrm>
          <a:prstGeom prst="line">
            <a:avLst/>
          </a:prstGeom>
          <a:ln w="28575" cmpd="sng">
            <a:solidFill>
              <a:srgbClr val="15284B"/>
            </a:solidFill>
            <a:prstDash val="dot"/>
          </a:ln>
          <a:effectLst/>
        </p:spPr>
        <p:style>
          <a:lnRef idx="2">
            <a:schemeClr val="accent1"/>
          </a:lnRef>
          <a:fillRef idx="0">
            <a:schemeClr val="accent1"/>
          </a:fillRef>
          <a:effectRef idx="1">
            <a:schemeClr val="accent1"/>
          </a:effectRef>
          <a:fontRef idx="minor">
            <a:schemeClr val="tx1"/>
          </a:fontRef>
        </p:style>
      </p:cxnSp>
      <p:pic>
        <p:nvPicPr>
          <p:cNvPr id="13" name="Picture 12"/>
          <p:cNvPicPr>
            <a:picLocks/>
          </p:cNvPicPr>
          <p:nvPr/>
        </p:nvPicPr>
        <p:blipFill>
          <a:blip r:embed="rId3" cstate="screen">
            <a:extLst>
              <a:ext uri="{28A0092B-C50C-407E-A947-70E740481C1C}">
                <a14:useLocalDpi xmlns:a14="http://schemas.microsoft.com/office/drawing/2010/main"/>
              </a:ext>
            </a:extLst>
          </a:blip>
          <a:stretch>
            <a:fillRect/>
          </a:stretch>
        </p:blipFill>
        <p:spPr>
          <a:xfrm>
            <a:off x="1281219" y="2624670"/>
            <a:ext cx="2743200" cy="2743200"/>
          </a:xfrm>
          <a:prstGeom prst="ellipse">
            <a:avLst/>
          </a:prstGeom>
        </p:spPr>
      </p:pic>
      <p:sp>
        <p:nvSpPr>
          <p:cNvPr id="14" name="Oval 13"/>
          <p:cNvSpPr>
            <a:spLocks noChangeAspect="1"/>
          </p:cNvSpPr>
          <p:nvPr/>
        </p:nvSpPr>
        <p:spPr>
          <a:xfrm>
            <a:off x="1149139" y="2511724"/>
            <a:ext cx="2971800" cy="2971800"/>
          </a:xfrm>
          <a:prstGeom prst="ellipse">
            <a:avLst/>
          </a:prstGeom>
          <a:noFill/>
          <a:ln w="28575" cmpd="sng">
            <a:solidFill>
              <a:srgbClr val="15284B"/>
            </a:solidFill>
            <a:prstDash val="dot"/>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15" name="pfehide40" hidden="1"/>
          <p:cNvSpPr txBox="1"/>
          <p:nvPr/>
        </p:nvSpPr>
        <p:spPr>
          <a:xfrm>
            <a:off x="4683140" y="2756196"/>
            <a:ext cx="3952860" cy="2410735"/>
          </a:xfrm>
          <a:prstGeom prst="rect">
            <a:avLst/>
          </a:prstGeom>
          <a:noFill/>
          <a:ln>
            <a:noFill/>
          </a:ln>
        </p:spPr>
        <p:txBody>
          <a:bodyPr lIns="91425" tIns="45700" rIns="91425" bIns="45700" anchor="t" anchorCtr="0">
            <a:noAutofit/>
          </a:bodyPr>
          <a:lstStyle/>
          <a:p>
            <a:pPr marL="285750" marR="0" lvl="0" indent="-285750" algn="l" rtl="0">
              <a:lnSpc>
                <a:spcPct val="120000"/>
              </a:lnSpc>
              <a:spcBef>
                <a:spcPts val="1200"/>
              </a:spcBef>
              <a:spcAft>
                <a:spcPts val="0"/>
              </a:spcAft>
              <a:buClr>
                <a:srgbClr val="66CCCC"/>
              </a:buClr>
              <a:buSzPct val="150000"/>
              <a:buFont typeface="Courier New"/>
              <a:buChar char="o"/>
            </a:pPr>
            <a:r>
              <a:rPr lang="en-US" sz="1800" i="0" u="none" strike="noStrike" cap="none" dirty="0">
                <a:solidFill>
                  <a:srgbClr val="15284B"/>
                </a:solidFill>
                <a:latin typeface="Montserrat light"/>
                <a:ea typeface="Calibri"/>
                <a:cs typeface="Montserrat light"/>
                <a:sym typeface="Calibri"/>
              </a:rPr>
              <a:t>These “feel good” chemicals are called endorphins.</a:t>
            </a:r>
          </a:p>
          <a:p>
            <a:pPr marL="285750" marR="0" lvl="0" indent="-285750" algn="l" rtl="0">
              <a:lnSpc>
                <a:spcPct val="120000"/>
              </a:lnSpc>
              <a:spcBef>
                <a:spcPts val="1200"/>
              </a:spcBef>
              <a:spcAft>
                <a:spcPts val="0"/>
              </a:spcAft>
              <a:buClr>
                <a:srgbClr val="66CCCC"/>
              </a:buClr>
              <a:buSzPct val="150000"/>
              <a:buFont typeface="Courier New"/>
              <a:buChar char="o"/>
            </a:pPr>
            <a:r>
              <a:rPr lang="en-US" sz="1800" i="0" u="none" strike="noStrike" cap="none" dirty="0" smtClean="0">
                <a:solidFill>
                  <a:srgbClr val="15284B"/>
                </a:solidFill>
                <a:latin typeface="Montserrat light"/>
                <a:ea typeface="Calibri"/>
                <a:cs typeface="Montserrat light"/>
                <a:sym typeface="Calibri"/>
              </a:rPr>
              <a:t>Your </a:t>
            </a:r>
            <a:r>
              <a:rPr lang="en-US" sz="1800" i="0" u="none" strike="noStrike" cap="none" dirty="0">
                <a:solidFill>
                  <a:srgbClr val="15284B"/>
                </a:solidFill>
                <a:latin typeface="Montserrat light"/>
                <a:ea typeface="Calibri"/>
                <a:cs typeface="Montserrat light"/>
                <a:sym typeface="Calibri"/>
              </a:rPr>
              <a:t>nervous system produces them to reduce pain.</a:t>
            </a:r>
          </a:p>
          <a:p>
            <a:pPr marL="285750" marR="0" lvl="0" indent="-285750" algn="l" rtl="0">
              <a:lnSpc>
                <a:spcPct val="120000"/>
              </a:lnSpc>
              <a:spcBef>
                <a:spcPts val="1200"/>
              </a:spcBef>
              <a:spcAft>
                <a:spcPts val="0"/>
              </a:spcAft>
              <a:buClr>
                <a:srgbClr val="66CCCC"/>
              </a:buClr>
              <a:buSzPct val="150000"/>
              <a:buFont typeface="Courier New"/>
              <a:buChar char="o"/>
            </a:pPr>
            <a:r>
              <a:rPr lang="en-US" sz="1800" i="0" u="none" strike="noStrike" cap="none" dirty="0" smtClean="0">
                <a:solidFill>
                  <a:srgbClr val="15284B"/>
                </a:solidFill>
                <a:latin typeface="Montserrat light"/>
                <a:ea typeface="Calibri"/>
                <a:cs typeface="Montserrat light"/>
                <a:sym typeface="Calibri"/>
              </a:rPr>
              <a:t>They </a:t>
            </a:r>
            <a:r>
              <a:rPr lang="en-US" sz="1800" i="0" u="none" strike="noStrike" cap="none" dirty="0">
                <a:solidFill>
                  <a:srgbClr val="15284B"/>
                </a:solidFill>
                <a:latin typeface="Montserrat light"/>
                <a:ea typeface="Calibri"/>
                <a:cs typeface="Montserrat light"/>
                <a:sym typeface="Calibri"/>
              </a:rPr>
              <a:t>are one type of neurotransmitter</a:t>
            </a:r>
            <a:r>
              <a:rPr lang="en-US" sz="1800" i="0" u="none" strike="noStrike" cap="none" dirty="0" smtClean="0">
                <a:solidFill>
                  <a:srgbClr val="15284B"/>
                </a:solidFill>
                <a:latin typeface="Montserrat light"/>
                <a:ea typeface="Calibri"/>
                <a:cs typeface="Montserrat light"/>
                <a:sym typeface="Calibri"/>
              </a:rPr>
              <a:t>.</a:t>
            </a:r>
            <a:endParaRPr sz="1800" i="0" u="none" strike="noStrike" cap="none" dirty="0">
              <a:solidFill>
                <a:srgbClr val="15284B"/>
              </a:solidFill>
              <a:latin typeface="Montserrat light"/>
              <a:ea typeface="Calibri"/>
              <a:cs typeface="Montserrat light"/>
              <a:sym typeface="Calibri"/>
            </a:endParaRPr>
          </a:p>
        </p:txBody>
      </p:sp>
      <p:grpSp>
        <p:nvGrpSpPr>
          <p:cNvPr id="6" name="Group 5"/>
          <p:cNvGrpSpPr/>
          <p:nvPr/>
        </p:nvGrpSpPr>
        <p:grpSpPr>
          <a:xfrm>
            <a:off x="4681418" y="2754556"/>
            <a:ext cx="3956304" cy="2414016"/>
            <a:chOff x="317500" y="317499"/>
            <a:chExt cx="3956304" cy="2414016"/>
          </a:xfrm>
        </p:grpSpPr>
        <p:pic>
          <p:nvPicPr>
            <p:cNvPr id="4" name="PFE element 40" descr="q4WS9ZXG3ST823.png"/>
            <p:cNvPicPr>
              <a:picLocks/>
            </p:cNvPicPr>
            <p:nvPr/>
          </p:nvPicPr>
          <p:blipFill>
            <a:blip r:embed="rId4">
              <a:extLst>
                <a:ext uri="{28A0092B-C50C-407E-A947-70E740481C1C}">
                  <a14:useLocalDpi xmlns:a14="http://schemas.microsoft.com/office/drawing/2010/main"/>
                </a:ext>
              </a:extLst>
            </a:blip>
            <a:stretch>
              <a:fillRect/>
            </a:stretch>
          </p:blipFill>
          <p:spPr>
            <a:xfrm>
              <a:off x="317500" y="317499"/>
              <a:ext cx="3956304" cy="2414016"/>
            </a:xfrm>
            <a:prstGeom prst="rect">
              <a:avLst/>
            </a:prstGeom>
          </p:spPr>
        </p:pic>
        <p:sp>
          <p:nvSpPr>
            <p:cNvPr id="5" name="Shape_1"/>
            <p:cNvSpPr/>
            <p:nvPr/>
          </p:nvSpPr>
          <p:spPr>
            <a:xfrm>
              <a:off x="317500" y="317499"/>
              <a:ext cx="3956304" cy="2414016"/>
            </a:xfrm>
            <a:prstGeom prst="rect">
              <a:avLst/>
            </a:prstGeom>
            <a:gradFill flip="none" rotWithShape="1">
              <a:gsLst>
                <a:gs pos="0">
                  <a:schemeClr val="accent1">
                    <a:tint val="100000"/>
                    <a:shade val="100000"/>
                    <a:satMod val="130000"/>
                    <a:alpha val="0"/>
                  </a:schemeClr>
                </a:gs>
                <a:gs pos="100000">
                  <a:schemeClr val="accent1">
                    <a:tint val="50000"/>
                    <a:shade val="100000"/>
                    <a:satMod val="350000"/>
                    <a:alpha val="0"/>
                  </a:schemeClr>
                </a:gs>
              </a:gsLst>
              <a:lin ang="16200000" scaled="0"/>
              <a:tileRect/>
            </a:gradFill>
            <a:ln w="9525" cap="flat" cmpd="sng" algn="ctr">
              <a:solidFill>
                <a:schemeClr val="accent1">
                  <a:shade val="95000"/>
                  <a:satMod val="105000"/>
                  <a:alpha val="0"/>
                </a:schemeClr>
              </a:solidFill>
              <a:prstDash val="solid"/>
              <a:round/>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pic>
        <p:nvPicPr>
          <p:cNvPr id="10" name="PFE element 41" descr="q4WS9ZXG3ST824.png"/>
          <p:cNvPicPr>
            <a:picLocks/>
          </p:cNvPicPr>
          <p:nvPr/>
        </p:nvPicPr>
        <p:blipFill>
          <a:blip r:embed="rId5">
            <a:extLst>
              <a:ext uri="{28A0092B-C50C-407E-A947-70E740481C1C}">
                <a14:useLocalDpi xmlns:a14="http://schemas.microsoft.com/office/drawing/2010/main"/>
              </a:ext>
            </a:extLst>
          </a:blip>
          <a:stretch>
            <a:fillRect/>
          </a:stretch>
        </p:blipFill>
        <p:spPr>
          <a:xfrm>
            <a:off x="153163" y="6352985"/>
            <a:ext cx="707136" cy="371856"/>
          </a:xfrm>
          <a:prstGeom prst="rect">
            <a:avLst/>
          </a:prstGeom>
        </p:spPr>
      </p:pic>
      <p:pic>
        <p:nvPicPr>
          <p:cNvPr id="11" name="PFE element 42" descr="q4WS9ZXG3ST825.png"/>
          <p:cNvPicPr>
            <a:picLocks/>
          </p:cNvPicPr>
          <p:nvPr/>
        </p:nvPicPr>
        <p:blipFill>
          <a:blip r:embed="rId6">
            <a:extLst>
              <a:ext uri="{28A0092B-C50C-407E-A947-70E740481C1C}">
                <a14:useLocalDpi xmlns:a14="http://schemas.microsoft.com/office/drawing/2010/main"/>
              </a:ext>
            </a:extLst>
          </a:blip>
          <a:stretch>
            <a:fillRect/>
          </a:stretch>
        </p:blipFill>
        <p:spPr>
          <a:xfrm>
            <a:off x="1821912" y="6352202"/>
            <a:ext cx="4187952" cy="371856"/>
          </a:xfrm>
          <a:prstGeom prst="rect">
            <a:avLst/>
          </a:prstGeom>
        </p:spPr>
      </p:pic>
      <p:sp>
        <p:nvSpPr>
          <p:cNvPr id="7" name="Rectangle 6"/>
          <p:cNvSpPr/>
          <p:nvPr/>
        </p:nvSpPr>
        <p:spPr>
          <a:xfrm>
            <a:off x="0" y="0"/>
            <a:ext cx="9144000" cy="1577597"/>
          </a:xfrm>
          <a:prstGeom prst="rect">
            <a:avLst/>
          </a:prstGeom>
          <a:solidFill>
            <a:srgbClr val="00AF6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00AF66"/>
              </a:solidFill>
            </a:endParaRPr>
          </a:p>
        </p:txBody>
      </p:sp>
      <p:pic>
        <p:nvPicPr>
          <p:cNvPr id="15" name="PFE element 44" descr="q4WS9ZXG3ST826.png"/>
          <p:cNvPicPr>
            <a:picLocks/>
          </p:cNvPicPr>
          <p:nvPr/>
        </p:nvPicPr>
        <p:blipFill>
          <a:blip r:embed="rId7">
            <a:extLst>
              <a:ext uri="{28A0092B-C50C-407E-A947-70E740481C1C}">
                <a14:useLocalDpi xmlns:a14="http://schemas.microsoft.com/office/drawing/2010/main"/>
              </a:ext>
            </a:extLst>
          </a:blip>
          <a:stretch>
            <a:fillRect/>
          </a:stretch>
        </p:blipFill>
        <p:spPr>
          <a:xfrm>
            <a:off x="0" y="96686"/>
            <a:ext cx="9144000" cy="1237488"/>
          </a:xfrm>
          <a:prstGeom prst="rect">
            <a:avLst/>
          </a:prstGeom>
        </p:spPr>
      </p:pic>
      <p:cxnSp>
        <p:nvCxnSpPr>
          <p:cNvPr id="9" name="Straight Connector 8"/>
          <p:cNvCxnSpPr/>
          <p:nvPr/>
        </p:nvCxnSpPr>
        <p:spPr>
          <a:xfrm>
            <a:off x="3762906" y="1082029"/>
            <a:ext cx="3831694" cy="0"/>
          </a:xfrm>
          <a:prstGeom prst="line">
            <a:avLst/>
          </a:prstGeom>
          <a:ln w="28575" cmpd="sng">
            <a:solidFill>
              <a:srgbClr val="15284B"/>
            </a:solidFill>
            <a:prstDash val="dot"/>
          </a:ln>
          <a:effectLst/>
        </p:spPr>
        <p:style>
          <a:lnRef idx="2">
            <a:schemeClr val="accent1"/>
          </a:lnRef>
          <a:fillRef idx="0">
            <a:schemeClr val="accent1"/>
          </a:fillRef>
          <a:effectRef idx="1">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1000" fill="hold"/>
                                        <p:tgtEl>
                                          <p:spTgt spid="6"/>
                                        </p:tgtEl>
                                        <p:attrNameLst>
                                          <p:attrName>ppt_x</p:attrName>
                                        </p:attrNameLst>
                                      </p:cBhvr>
                                      <p:tavLst>
                                        <p:tav tm="0">
                                          <p:val>
                                            <p:strVal val="1+#ppt_w/2"/>
                                          </p:val>
                                        </p:tav>
                                        <p:tav tm="100000">
                                          <p:val>
                                            <p:strVal val="#ppt_x"/>
                                          </p:val>
                                        </p:tav>
                                      </p:tavLst>
                                    </p:anim>
                                    <p:anim calcmode="lin" valueType="num">
                                      <p:cBhvr additive="base">
                                        <p:cTn id="8" dur="1000" fill="hold"/>
                                        <p:tgtEl>
                                          <p:spTgt spid="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5"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20"/>
        <p:cNvGrpSpPr/>
        <p:nvPr/>
      </p:nvGrpSpPr>
      <p:grpSpPr>
        <a:xfrm>
          <a:off x="0" y="0"/>
          <a:ext cx="0" cy="0"/>
          <a:chOff x="0" y="0"/>
          <a:chExt cx="0" cy="0"/>
        </a:xfrm>
      </p:grpSpPr>
      <p:sp>
        <p:nvSpPr>
          <p:cNvPr id="122" name="pfehide46" hidden="1"/>
          <p:cNvSpPr txBox="1">
            <a:spLocks noGrp="1"/>
          </p:cNvSpPr>
          <p:nvPr>
            <p:ph type="body" idx="1"/>
          </p:nvPr>
        </p:nvSpPr>
        <p:spPr>
          <a:xfrm>
            <a:off x="711200" y="4510969"/>
            <a:ext cx="3818466" cy="1053035"/>
          </a:xfrm>
          <a:prstGeom prst="rect">
            <a:avLst/>
          </a:prstGeom>
          <a:noFill/>
          <a:ln>
            <a:noFill/>
          </a:ln>
        </p:spPr>
        <p:txBody>
          <a:bodyPr lIns="91425" tIns="45700" rIns="91425" bIns="45700" anchor="t" anchorCtr="0">
            <a:noAutofit/>
          </a:bodyPr>
          <a:lstStyle/>
          <a:p>
            <a:pPr marL="285750" marR="0" lvl="0" indent="-285750" algn="l" rtl="0">
              <a:lnSpc>
                <a:spcPct val="110000"/>
              </a:lnSpc>
              <a:spcBef>
                <a:spcPts val="1000"/>
              </a:spcBef>
              <a:buClr>
                <a:srgbClr val="00AF66"/>
              </a:buClr>
              <a:buSzPct val="150000"/>
              <a:buFont typeface="Courier New"/>
              <a:buChar char="o"/>
            </a:pPr>
            <a:r>
              <a:rPr lang="en-US" sz="1400" b="0" i="0" u="none" strike="noStrike" cap="none" dirty="0" smtClean="0">
                <a:solidFill>
                  <a:srgbClr val="15284B"/>
                </a:solidFill>
                <a:latin typeface="Montserrat light"/>
                <a:ea typeface="Calibri"/>
                <a:cs typeface="Montserrat light"/>
                <a:sym typeface="Calibri"/>
              </a:rPr>
              <a:t>Common </a:t>
            </a:r>
            <a:r>
              <a:rPr lang="en-US" sz="1400" b="0" i="0" u="none" strike="noStrike" cap="none" dirty="0">
                <a:solidFill>
                  <a:srgbClr val="15284B"/>
                </a:solidFill>
                <a:latin typeface="Montserrat light"/>
                <a:ea typeface="Calibri"/>
                <a:cs typeface="Montserrat light"/>
                <a:sym typeface="Calibri"/>
              </a:rPr>
              <a:t>opioids include heroin and prescription drugs like morphine, oxycodone, and hydrocodone</a:t>
            </a:r>
            <a:r>
              <a:rPr lang="en-US" sz="1400" b="0" i="0" u="none" strike="noStrike" cap="none" dirty="0" smtClean="0">
                <a:solidFill>
                  <a:srgbClr val="15284B"/>
                </a:solidFill>
                <a:latin typeface="Montserrat light"/>
                <a:ea typeface="Calibri"/>
                <a:cs typeface="Montserrat light"/>
                <a:sym typeface="Calibri"/>
              </a:rPr>
              <a:t>.</a:t>
            </a:r>
            <a:endParaRPr lang="en-US" sz="1400" b="0" i="0" u="none" strike="noStrike" cap="none" dirty="0">
              <a:solidFill>
                <a:srgbClr val="15284B"/>
              </a:solidFill>
              <a:latin typeface="Montserrat light"/>
              <a:ea typeface="Calibri"/>
              <a:cs typeface="Montserrat light"/>
              <a:sym typeface="Calibri"/>
            </a:endParaRPr>
          </a:p>
        </p:txBody>
      </p:sp>
      <p:grpSp>
        <p:nvGrpSpPr>
          <p:cNvPr id="18" name="Group 17"/>
          <p:cNvGrpSpPr/>
          <p:nvPr/>
        </p:nvGrpSpPr>
        <p:grpSpPr>
          <a:xfrm>
            <a:off x="706289" y="4507134"/>
            <a:ext cx="3828288" cy="1060704"/>
            <a:chOff x="317500" y="317499"/>
            <a:chExt cx="3828288" cy="1060704"/>
          </a:xfrm>
        </p:grpSpPr>
        <p:pic>
          <p:nvPicPr>
            <p:cNvPr id="4" name="PFE element 46" descr="q4WS9ZXG3ST827.png"/>
            <p:cNvPicPr>
              <a:picLocks/>
            </p:cNvPicPr>
            <p:nvPr/>
          </p:nvPicPr>
          <p:blipFill>
            <a:blip r:embed="rId3">
              <a:extLst>
                <a:ext uri="{28A0092B-C50C-407E-A947-70E740481C1C}">
                  <a14:useLocalDpi xmlns:a14="http://schemas.microsoft.com/office/drawing/2010/main"/>
                </a:ext>
              </a:extLst>
            </a:blip>
            <a:stretch>
              <a:fillRect/>
            </a:stretch>
          </p:blipFill>
          <p:spPr>
            <a:xfrm>
              <a:off x="317500" y="317499"/>
              <a:ext cx="3828288" cy="1060704"/>
            </a:xfrm>
            <a:prstGeom prst="rect">
              <a:avLst/>
            </a:prstGeom>
          </p:spPr>
        </p:pic>
        <p:sp>
          <p:nvSpPr>
            <p:cNvPr id="17" name="Shape_2"/>
            <p:cNvSpPr/>
            <p:nvPr/>
          </p:nvSpPr>
          <p:spPr>
            <a:xfrm>
              <a:off x="317500" y="317499"/>
              <a:ext cx="3828288" cy="1060704"/>
            </a:xfrm>
            <a:prstGeom prst="rect">
              <a:avLst/>
            </a:prstGeom>
            <a:gradFill flip="none" rotWithShape="1">
              <a:gsLst>
                <a:gs pos="0">
                  <a:schemeClr val="accent1">
                    <a:tint val="100000"/>
                    <a:shade val="100000"/>
                    <a:satMod val="130000"/>
                    <a:alpha val="0"/>
                  </a:schemeClr>
                </a:gs>
                <a:gs pos="100000">
                  <a:schemeClr val="accent1">
                    <a:tint val="50000"/>
                    <a:shade val="100000"/>
                    <a:satMod val="350000"/>
                    <a:alpha val="0"/>
                  </a:schemeClr>
                </a:gs>
              </a:gsLst>
              <a:lin ang="16200000" scaled="0"/>
              <a:tileRect/>
            </a:gradFill>
            <a:ln w="9525" cap="flat" cmpd="sng" algn="ctr">
              <a:solidFill>
                <a:schemeClr val="accent1">
                  <a:shade val="95000"/>
                  <a:satMod val="105000"/>
                  <a:alpha val="0"/>
                </a:schemeClr>
              </a:solidFill>
              <a:prstDash val="solid"/>
              <a:round/>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pic>
        <p:nvPicPr>
          <p:cNvPr id="19" name="PFE element 47" descr="q4WS9ZXG3ST828.png"/>
          <p:cNvPicPr>
            <a:picLocks/>
          </p:cNvPicPr>
          <p:nvPr/>
        </p:nvPicPr>
        <p:blipFill>
          <a:blip r:embed="rId4">
            <a:extLst>
              <a:ext uri="{28A0092B-C50C-407E-A947-70E740481C1C}">
                <a14:useLocalDpi xmlns:a14="http://schemas.microsoft.com/office/drawing/2010/main"/>
              </a:ext>
            </a:extLst>
          </a:blip>
          <a:stretch>
            <a:fillRect/>
          </a:stretch>
        </p:blipFill>
        <p:spPr>
          <a:xfrm>
            <a:off x="153163" y="6352985"/>
            <a:ext cx="707136" cy="371856"/>
          </a:xfrm>
          <a:prstGeom prst="rect">
            <a:avLst/>
          </a:prstGeom>
        </p:spPr>
      </p:pic>
      <p:pic>
        <p:nvPicPr>
          <p:cNvPr id="21" name="PFE element 48" descr="q4WS9ZXG3ST829.png"/>
          <p:cNvPicPr>
            <a:picLocks/>
          </p:cNvPicPr>
          <p:nvPr/>
        </p:nvPicPr>
        <p:blipFill>
          <a:blip r:embed="rId5">
            <a:extLst>
              <a:ext uri="{28A0092B-C50C-407E-A947-70E740481C1C}">
                <a14:useLocalDpi xmlns:a14="http://schemas.microsoft.com/office/drawing/2010/main"/>
              </a:ext>
            </a:extLst>
          </a:blip>
          <a:stretch>
            <a:fillRect/>
          </a:stretch>
        </p:blipFill>
        <p:spPr>
          <a:xfrm>
            <a:off x="1821912" y="6352202"/>
            <a:ext cx="4187952" cy="371856"/>
          </a:xfrm>
          <a:prstGeom prst="rect">
            <a:avLst/>
          </a:prstGeom>
        </p:spPr>
      </p:pic>
      <p:sp>
        <p:nvSpPr>
          <p:cNvPr id="8" name="Rectangle 7"/>
          <p:cNvSpPr/>
          <p:nvPr/>
        </p:nvSpPr>
        <p:spPr>
          <a:xfrm>
            <a:off x="0" y="0"/>
            <a:ext cx="9144000" cy="1577597"/>
          </a:xfrm>
          <a:prstGeom prst="rect">
            <a:avLst/>
          </a:prstGeom>
          <a:solidFill>
            <a:srgbClr val="15284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00AF66"/>
              </a:solidFill>
            </a:endParaRPr>
          </a:p>
        </p:txBody>
      </p:sp>
      <p:pic>
        <p:nvPicPr>
          <p:cNvPr id="22" name="PFE element 50" descr="q4WS9ZXG3ST830.png"/>
          <p:cNvPicPr>
            <a:picLocks/>
          </p:cNvPicPr>
          <p:nvPr/>
        </p:nvPicPr>
        <p:blipFill>
          <a:blip r:embed="rId6">
            <a:extLst>
              <a:ext uri="{28A0092B-C50C-407E-A947-70E740481C1C}">
                <a14:useLocalDpi xmlns:a14="http://schemas.microsoft.com/office/drawing/2010/main"/>
              </a:ext>
            </a:extLst>
          </a:blip>
          <a:stretch>
            <a:fillRect/>
          </a:stretch>
        </p:blipFill>
        <p:spPr>
          <a:xfrm>
            <a:off x="0" y="96686"/>
            <a:ext cx="9144000" cy="1237488"/>
          </a:xfrm>
          <a:prstGeom prst="rect">
            <a:avLst/>
          </a:prstGeom>
        </p:spPr>
      </p:pic>
      <p:cxnSp>
        <p:nvCxnSpPr>
          <p:cNvPr id="10" name="Straight Connector 9"/>
          <p:cNvCxnSpPr/>
          <p:nvPr/>
        </p:nvCxnSpPr>
        <p:spPr>
          <a:xfrm>
            <a:off x="4442090" y="1082029"/>
            <a:ext cx="2475177" cy="0"/>
          </a:xfrm>
          <a:prstGeom prst="line">
            <a:avLst/>
          </a:prstGeom>
          <a:ln w="28575" cmpd="sng">
            <a:solidFill>
              <a:srgbClr val="66CCCC"/>
            </a:solidFill>
            <a:prstDash val="dot"/>
          </a:ln>
          <a:effectLst/>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a:off x="7416800" y="1642533"/>
            <a:ext cx="0" cy="2138660"/>
          </a:xfrm>
          <a:prstGeom prst="line">
            <a:avLst/>
          </a:prstGeom>
          <a:ln w="28575" cmpd="sng">
            <a:solidFill>
              <a:srgbClr val="15284B"/>
            </a:solidFill>
            <a:prstDash val="dot"/>
          </a:ln>
          <a:effectLst/>
        </p:spPr>
        <p:style>
          <a:lnRef idx="2">
            <a:schemeClr val="accent1"/>
          </a:lnRef>
          <a:fillRef idx="0">
            <a:schemeClr val="accent1"/>
          </a:fillRef>
          <a:effectRef idx="1">
            <a:schemeClr val="accent1"/>
          </a:effectRef>
          <a:fontRef idx="minor">
            <a:schemeClr val="tx1"/>
          </a:fontRef>
        </p:style>
      </p:cxnSp>
      <p:pic>
        <p:nvPicPr>
          <p:cNvPr id="23" name="PFE element 53" descr="q4WS9ZXG3ST831.png"/>
          <p:cNvPicPr>
            <a:picLocks/>
          </p:cNvPicPr>
          <p:nvPr/>
        </p:nvPicPr>
        <p:blipFill>
          <a:blip r:embed="rId7">
            <a:extLst>
              <a:ext uri="{28A0092B-C50C-407E-A947-70E740481C1C}">
                <a14:useLocalDpi xmlns:a14="http://schemas.microsoft.com/office/drawing/2010/main"/>
              </a:ext>
            </a:extLst>
          </a:blip>
          <a:stretch>
            <a:fillRect/>
          </a:stretch>
        </p:blipFill>
        <p:spPr>
          <a:xfrm>
            <a:off x="6377262" y="3865543"/>
            <a:ext cx="2090928" cy="2090928"/>
          </a:xfrm>
          <a:prstGeom prst="rect">
            <a:avLst/>
          </a:prstGeom>
        </p:spPr>
      </p:pic>
      <p:sp>
        <p:nvSpPr>
          <p:cNvPr id="6" name="pfehide54" hidden="1"/>
          <p:cNvSpPr txBox="1"/>
          <p:nvPr/>
        </p:nvSpPr>
        <p:spPr>
          <a:xfrm>
            <a:off x="711199" y="2448087"/>
            <a:ext cx="3818467" cy="799706"/>
          </a:xfrm>
          <a:prstGeom prst="rect">
            <a:avLst/>
          </a:prstGeom>
          <a:noFill/>
        </p:spPr>
        <p:txBody>
          <a:bodyPr wrap="square" rtlCol="0">
            <a:spAutoFit/>
          </a:bodyPr>
          <a:lstStyle/>
          <a:p>
            <a:pPr marL="285750" lvl="0" indent="-285750">
              <a:lnSpc>
                <a:spcPct val="110000"/>
              </a:lnSpc>
              <a:buClr>
                <a:srgbClr val="00AF66"/>
              </a:buClr>
              <a:buSzPct val="150000"/>
              <a:buFont typeface="Courier New"/>
              <a:buChar char="o"/>
            </a:pPr>
            <a:r>
              <a:rPr lang="en-US" sz="1400" b="1" dirty="0">
                <a:solidFill>
                  <a:srgbClr val="15284B"/>
                </a:solidFill>
                <a:latin typeface="Montserrat light"/>
                <a:ea typeface="Calibri"/>
                <a:cs typeface="Montserrat light"/>
                <a:sym typeface="Calibri"/>
              </a:rPr>
              <a:t>Opioids</a:t>
            </a:r>
            <a:r>
              <a:rPr lang="en-US" sz="1400" dirty="0">
                <a:solidFill>
                  <a:srgbClr val="15284B"/>
                </a:solidFill>
                <a:latin typeface="Montserrat light"/>
                <a:ea typeface="Calibri"/>
                <a:cs typeface="Montserrat light"/>
                <a:sym typeface="Calibri"/>
              </a:rPr>
              <a:t> are drugs that work on the nervous system to reduce pain signals reaching the brain. </a:t>
            </a:r>
            <a:endParaRPr lang="en-US" dirty="0"/>
          </a:p>
        </p:txBody>
      </p:sp>
      <p:grpSp>
        <p:nvGrpSpPr>
          <p:cNvPr id="26" name="Group 25"/>
          <p:cNvGrpSpPr/>
          <p:nvPr/>
        </p:nvGrpSpPr>
        <p:grpSpPr>
          <a:xfrm>
            <a:off x="706288" y="2445604"/>
            <a:ext cx="3828288" cy="804672"/>
            <a:chOff x="317499" y="317500"/>
            <a:chExt cx="3828288" cy="804672"/>
          </a:xfrm>
        </p:grpSpPr>
        <p:pic>
          <p:nvPicPr>
            <p:cNvPr id="24" name="PFE element 54" descr="q4WS9ZXG3ST833.png"/>
            <p:cNvPicPr>
              <a:picLocks/>
            </p:cNvPicPr>
            <p:nvPr/>
          </p:nvPicPr>
          <p:blipFill>
            <a:blip r:embed="rId8">
              <a:extLst>
                <a:ext uri="{28A0092B-C50C-407E-A947-70E740481C1C}">
                  <a14:useLocalDpi xmlns:a14="http://schemas.microsoft.com/office/drawing/2010/main"/>
                </a:ext>
              </a:extLst>
            </a:blip>
            <a:stretch>
              <a:fillRect/>
            </a:stretch>
          </p:blipFill>
          <p:spPr>
            <a:xfrm>
              <a:off x="317499" y="317500"/>
              <a:ext cx="3828288" cy="804672"/>
            </a:xfrm>
            <a:prstGeom prst="rect">
              <a:avLst/>
            </a:prstGeom>
          </p:spPr>
        </p:pic>
        <p:sp>
          <p:nvSpPr>
            <p:cNvPr id="25" name="Shape_3"/>
            <p:cNvSpPr/>
            <p:nvPr/>
          </p:nvSpPr>
          <p:spPr>
            <a:xfrm>
              <a:off x="317499" y="317500"/>
              <a:ext cx="3828288" cy="804672"/>
            </a:xfrm>
            <a:prstGeom prst="rect">
              <a:avLst/>
            </a:prstGeom>
            <a:gradFill flip="none" rotWithShape="1">
              <a:gsLst>
                <a:gs pos="0">
                  <a:schemeClr val="accent1">
                    <a:tint val="100000"/>
                    <a:shade val="100000"/>
                    <a:satMod val="130000"/>
                    <a:alpha val="0"/>
                  </a:schemeClr>
                </a:gs>
                <a:gs pos="100000">
                  <a:schemeClr val="accent1">
                    <a:tint val="50000"/>
                    <a:shade val="100000"/>
                    <a:satMod val="350000"/>
                    <a:alpha val="0"/>
                  </a:schemeClr>
                </a:gs>
              </a:gsLst>
              <a:lin ang="16200000" scaled="0"/>
              <a:tileRect/>
            </a:gradFill>
            <a:ln w="9525" cap="flat" cmpd="sng" algn="ctr">
              <a:solidFill>
                <a:schemeClr val="accent1">
                  <a:shade val="95000"/>
                  <a:satMod val="105000"/>
                  <a:alpha val="0"/>
                </a:schemeClr>
              </a:solidFill>
              <a:prstDash val="solid"/>
              <a:round/>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7" name="pfehide55" hidden="1"/>
          <p:cNvSpPr txBox="1"/>
          <p:nvPr/>
        </p:nvSpPr>
        <p:spPr>
          <a:xfrm>
            <a:off x="711199" y="3506599"/>
            <a:ext cx="3375447" cy="799706"/>
          </a:xfrm>
          <a:prstGeom prst="rect">
            <a:avLst/>
          </a:prstGeom>
          <a:noFill/>
        </p:spPr>
        <p:txBody>
          <a:bodyPr wrap="square" rtlCol="0">
            <a:spAutoFit/>
          </a:bodyPr>
          <a:lstStyle/>
          <a:p>
            <a:pPr marL="285750" lvl="0" indent="-285750">
              <a:lnSpc>
                <a:spcPct val="110000"/>
              </a:lnSpc>
              <a:buClr>
                <a:srgbClr val="00AF66"/>
              </a:buClr>
              <a:buSzPct val="150000"/>
              <a:buFont typeface="Courier New"/>
              <a:buChar char="o"/>
            </a:pPr>
            <a:r>
              <a:rPr lang="en-US" sz="1400" dirty="0">
                <a:solidFill>
                  <a:srgbClr val="15284B"/>
                </a:solidFill>
                <a:latin typeface="Montserrat light"/>
                <a:ea typeface="Calibri"/>
                <a:cs typeface="Montserrat light"/>
                <a:sym typeface="Calibri"/>
              </a:rPr>
              <a:t>Some opioids come from the opium poppy plant. Others are made in laboratories</a:t>
            </a:r>
            <a:r>
              <a:rPr lang="en-US" sz="1400" dirty="0" smtClean="0">
                <a:solidFill>
                  <a:srgbClr val="15284B"/>
                </a:solidFill>
                <a:latin typeface="Montserrat light"/>
                <a:ea typeface="Calibri"/>
                <a:cs typeface="Montserrat light"/>
                <a:sym typeface="Calibri"/>
              </a:rPr>
              <a:t>.</a:t>
            </a:r>
            <a:endParaRPr lang="en-US" dirty="0">
              <a:solidFill>
                <a:srgbClr val="15284B"/>
              </a:solidFill>
              <a:latin typeface="Montserrat light"/>
              <a:ea typeface="Calibri"/>
              <a:cs typeface="Montserrat light"/>
              <a:sym typeface="Calibri"/>
            </a:endParaRPr>
          </a:p>
        </p:txBody>
      </p:sp>
      <p:grpSp>
        <p:nvGrpSpPr>
          <p:cNvPr id="29" name="Group 28"/>
          <p:cNvGrpSpPr/>
          <p:nvPr/>
        </p:nvGrpSpPr>
        <p:grpSpPr>
          <a:xfrm>
            <a:off x="707283" y="3504116"/>
            <a:ext cx="3383280" cy="804672"/>
            <a:chOff x="317499" y="317500"/>
            <a:chExt cx="3383280" cy="804672"/>
          </a:xfrm>
        </p:grpSpPr>
        <p:pic>
          <p:nvPicPr>
            <p:cNvPr id="27" name="PFE element 55" descr="q4WS9ZXG3ST834.png"/>
            <p:cNvPicPr>
              <a:picLocks/>
            </p:cNvPicPr>
            <p:nvPr/>
          </p:nvPicPr>
          <p:blipFill>
            <a:blip r:embed="rId9">
              <a:extLst>
                <a:ext uri="{28A0092B-C50C-407E-A947-70E740481C1C}">
                  <a14:useLocalDpi xmlns:a14="http://schemas.microsoft.com/office/drawing/2010/main"/>
                </a:ext>
              </a:extLst>
            </a:blip>
            <a:stretch>
              <a:fillRect/>
            </a:stretch>
          </p:blipFill>
          <p:spPr>
            <a:xfrm>
              <a:off x="317499" y="317500"/>
              <a:ext cx="3383280" cy="804672"/>
            </a:xfrm>
            <a:prstGeom prst="rect">
              <a:avLst/>
            </a:prstGeom>
          </p:spPr>
        </p:pic>
        <p:sp>
          <p:nvSpPr>
            <p:cNvPr id="28" name="Shape_4"/>
            <p:cNvSpPr/>
            <p:nvPr/>
          </p:nvSpPr>
          <p:spPr>
            <a:xfrm>
              <a:off x="317499" y="317500"/>
              <a:ext cx="3383280" cy="804672"/>
            </a:xfrm>
            <a:prstGeom prst="rect">
              <a:avLst/>
            </a:prstGeom>
            <a:gradFill flip="none" rotWithShape="1">
              <a:gsLst>
                <a:gs pos="0">
                  <a:schemeClr val="accent1">
                    <a:tint val="100000"/>
                    <a:shade val="100000"/>
                    <a:satMod val="130000"/>
                    <a:alpha val="0"/>
                  </a:schemeClr>
                </a:gs>
                <a:gs pos="100000">
                  <a:schemeClr val="accent1">
                    <a:tint val="50000"/>
                    <a:shade val="100000"/>
                    <a:satMod val="350000"/>
                    <a:alpha val="0"/>
                  </a:schemeClr>
                </a:gs>
              </a:gsLst>
              <a:lin ang="16200000" scaled="0"/>
              <a:tileRect/>
            </a:gradFill>
            <a:ln w="9525" cap="flat" cmpd="sng" algn="ctr">
              <a:solidFill>
                <a:schemeClr val="accent1">
                  <a:shade val="95000"/>
                  <a:satMod val="105000"/>
                  <a:alpha val="0"/>
                </a:schemeClr>
              </a:solidFill>
              <a:prstDash val="solid"/>
              <a:round/>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pic>
        <p:nvPicPr>
          <p:cNvPr id="30" name="PFE element 56" descr="q4WS9ZXG3ST835.png"/>
          <p:cNvPicPr>
            <a:picLocks/>
          </p:cNvPicPr>
          <p:nvPr/>
        </p:nvPicPr>
        <p:blipFill>
          <a:blip r:embed="rId10">
            <a:extLst>
              <a:ext uri="{28A0092B-C50C-407E-A947-70E740481C1C}">
                <a14:useLocalDpi xmlns:a14="http://schemas.microsoft.com/office/drawing/2010/main"/>
              </a:ext>
            </a:extLst>
          </a:blip>
          <a:stretch>
            <a:fillRect/>
          </a:stretch>
        </p:blipFill>
        <p:spPr>
          <a:xfrm>
            <a:off x="4783836" y="2078590"/>
            <a:ext cx="2090928" cy="2097024"/>
          </a:xfrm>
          <a:prstGeom prst="rect">
            <a:avLst/>
          </a:prstGeom>
        </p:spPr>
      </p:pic>
      <p:cxnSp>
        <p:nvCxnSpPr>
          <p:cNvPr id="20" name="Straight Connector 19"/>
          <p:cNvCxnSpPr/>
          <p:nvPr/>
        </p:nvCxnSpPr>
        <p:spPr>
          <a:xfrm>
            <a:off x="5825067" y="1509861"/>
            <a:ext cx="0" cy="496736"/>
          </a:xfrm>
          <a:prstGeom prst="line">
            <a:avLst/>
          </a:prstGeom>
          <a:ln w="28575" cmpd="sng">
            <a:solidFill>
              <a:srgbClr val="15284B"/>
            </a:solidFill>
            <a:prstDash val="dot"/>
          </a:ln>
          <a:effectLst/>
        </p:spPr>
        <p:style>
          <a:lnRef idx="2">
            <a:schemeClr val="accent1"/>
          </a:lnRef>
          <a:fillRef idx="0">
            <a:schemeClr val="accent1"/>
          </a:fillRef>
          <a:effectRef idx="1">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26"/>
                                        </p:tgtEl>
                                        <p:attrNameLst>
                                          <p:attrName>style.visibility</p:attrName>
                                        </p:attrNameLst>
                                      </p:cBhvr>
                                      <p:to>
                                        <p:strVal val="visible"/>
                                      </p:to>
                                    </p:set>
                                    <p:anim calcmode="lin" valueType="num">
                                      <p:cBhvr additive="base">
                                        <p:cTn id="7" dur="1000" fill="hold"/>
                                        <p:tgtEl>
                                          <p:spTgt spid="26"/>
                                        </p:tgtEl>
                                        <p:attrNameLst>
                                          <p:attrName>ppt_x</p:attrName>
                                        </p:attrNameLst>
                                      </p:cBhvr>
                                      <p:tavLst>
                                        <p:tav tm="0">
                                          <p:val>
                                            <p:strVal val="0-#ppt_w/2"/>
                                          </p:val>
                                        </p:tav>
                                        <p:tav tm="100000">
                                          <p:val>
                                            <p:strVal val="#ppt_x"/>
                                          </p:val>
                                        </p:tav>
                                      </p:tavLst>
                                    </p:anim>
                                    <p:anim calcmode="lin" valueType="num">
                                      <p:cBhvr additive="base">
                                        <p:cTn id="8" dur="1000" fill="hold"/>
                                        <p:tgtEl>
                                          <p:spTgt spid="26"/>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29"/>
                                        </p:tgtEl>
                                        <p:attrNameLst>
                                          <p:attrName>style.visibility</p:attrName>
                                        </p:attrNameLst>
                                      </p:cBhvr>
                                      <p:to>
                                        <p:strVal val="visible"/>
                                      </p:to>
                                    </p:set>
                                    <p:anim calcmode="lin" valueType="num">
                                      <p:cBhvr additive="base">
                                        <p:cTn id="13" dur="1000" fill="hold"/>
                                        <p:tgtEl>
                                          <p:spTgt spid="29"/>
                                        </p:tgtEl>
                                        <p:attrNameLst>
                                          <p:attrName>ppt_x</p:attrName>
                                        </p:attrNameLst>
                                      </p:cBhvr>
                                      <p:tavLst>
                                        <p:tav tm="0">
                                          <p:val>
                                            <p:strVal val="0-#ppt_w/2"/>
                                          </p:val>
                                        </p:tav>
                                        <p:tav tm="100000">
                                          <p:val>
                                            <p:strVal val="#ppt_x"/>
                                          </p:val>
                                        </p:tav>
                                      </p:tavLst>
                                    </p:anim>
                                    <p:anim calcmode="lin" valueType="num">
                                      <p:cBhvr additive="base">
                                        <p:cTn id="14" dur="1000" fill="hold"/>
                                        <p:tgtEl>
                                          <p:spTgt spid="29"/>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nodeType="clickEffect">
                                  <p:stCondLst>
                                    <p:cond delay="0"/>
                                  </p:stCondLst>
                                  <p:childTnLst>
                                    <p:set>
                                      <p:cBhvr>
                                        <p:cTn id="18" dur="1" fill="hold">
                                          <p:stCondLst>
                                            <p:cond delay="0"/>
                                          </p:stCondLst>
                                        </p:cTn>
                                        <p:tgtEl>
                                          <p:spTgt spid="18"/>
                                        </p:tgtEl>
                                        <p:attrNameLst>
                                          <p:attrName>style.visibility</p:attrName>
                                        </p:attrNameLst>
                                      </p:cBhvr>
                                      <p:to>
                                        <p:strVal val="visible"/>
                                      </p:to>
                                    </p:set>
                                    <p:anim calcmode="lin" valueType="num">
                                      <p:cBhvr additive="base">
                                        <p:cTn id="19" dur="1000" fill="hold"/>
                                        <p:tgtEl>
                                          <p:spTgt spid="18"/>
                                        </p:tgtEl>
                                        <p:attrNameLst>
                                          <p:attrName>ppt_x</p:attrName>
                                        </p:attrNameLst>
                                      </p:cBhvr>
                                      <p:tavLst>
                                        <p:tav tm="0">
                                          <p:val>
                                            <p:strVal val="0-#ppt_w/2"/>
                                          </p:val>
                                        </p:tav>
                                        <p:tav tm="100000">
                                          <p:val>
                                            <p:strVal val="#ppt_x"/>
                                          </p:val>
                                        </p:tav>
                                      </p:tavLst>
                                    </p:anim>
                                    <p:anim calcmode="lin" valueType="num">
                                      <p:cBhvr additive="base">
                                        <p:cTn id="20" dur="1000" fill="hold"/>
                                        <p:tgtEl>
                                          <p:spTgt spid="1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 grpId="0" build="p"/>
      <p:bldP spid="6" grpId="0"/>
      <p:bldP spid="7"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28"/>
        <p:cNvGrpSpPr/>
        <p:nvPr/>
      </p:nvGrpSpPr>
      <p:grpSpPr>
        <a:xfrm>
          <a:off x="0" y="0"/>
          <a:ext cx="0" cy="0"/>
          <a:chOff x="0" y="0"/>
          <a:chExt cx="0" cy="0"/>
        </a:xfrm>
      </p:grpSpPr>
      <p:pic>
        <p:nvPicPr>
          <p:cNvPr id="4" name="PFE element 58" descr="q4WS9ZXG3ST837.png"/>
          <p:cNvPicPr>
            <a:picLocks/>
          </p:cNvPicPr>
          <p:nvPr/>
        </p:nvPicPr>
        <p:blipFill>
          <a:blip r:embed="rId3">
            <a:extLst>
              <a:ext uri="{28A0092B-C50C-407E-A947-70E740481C1C}">
                <a14:useLocalDpi xmlns:a14="http://schemas.microsoft.com/office/drawing/2010/main"/>
              </a:ext>
            </a:extLst>
          </a:blip>
          <a:stretch>
            <a:fillRect/>
          </a:stretch>
        </p:blipFill>
        <p:spPr>
          <a:xfrm>
            <a:off x="497682" y="1331438"/>
            <a:ext cx="5791200" cy="5529072"/>
          </a:xfrm>
          <a:prstGeom prst="rect">
            <a:avLst/>
          </a:prstGeom>
        </p:spPr>
      </p:pic>
      <p:pic>
        <p:nvPicPr>
          <p:cNvPr id="6" name="PFE element 59" descr="q4WS9ZXG3ST838.png"/>
          <p:cNvPicPr>
            <a:picLocks/>
          </p:cNvPicPr>
          <p:nvPr/>
        </p:nvPicPr>
        <p:blipFill>
          <a:blip r:embed="rId4">
            <a:extLst>
              <a:ext uri="{28A0092B-C50C-407E-A947-70E740481C1C}">
                <a14:useLocalDpi xmlns:a14="http://schemas.microsoft.com/office/drawing/2010/main"/>
              </a:ext>
            </a:extLst>
          </a:blip>
          <a:stretch>
            <a:fillRect/>
          </a:stretch>
        </p:blipFill>
        <p:spPr>
          <a:xfrm>
            <a:off x="153163" y="6352985"/>
            <a:ext cx="707136" cy="371856"/>
          </a:xfrm>
          <a:prstGeom prst="rect">
            <a:avLst/>
          </a:prstGeom>
        </p:spPr>
      </p:pic>
      <p:pic>
        <p:nvPicPr>
          <p:cNvPr id="7" name="PFE element 60" descr="q4WS9ZXG3ST839.png"/>
          <p:cNvPicPr>
            <a:picLocks/>
          </p:cNvPicPr>
          <p:nvPr/>
        </p:nvPicPr>
        <p:blipFill>
          <a:blip r:embed="rId5">
            <a:extLst>
              <a:ext uri="{28A0092B-C50C-407E-A947-70E740481C1C}">
                <a14:useLocalDpi xmlns:a14="http://schemas.microsoft.com/office/drawing/2010/main"/>
              </a:ext>
            </a:extLst>
          </a:blip>
          <a:stretch>
            <a:fillRect/>
          </a:stretch>
        </p:blipFill>
        <p:spPr>
          <a:xfrm>
            <a:off x="1821912" y="6352202"/>
            <a:ext cx="4187952" cy="371856"/>
          </a:xfrm>
          <a:prstGeom prst="rect">
            <a:avLst/>
          </a:prstGeom>
        </p:spPr>
      </p:pic>
      <p:sp>
        <p:nvSpPr>
          <p:cNvPr id="8" name="Rectangle 7"/>
          <p:cNvSpPr/>
          <p:nvPr/>
        </p:nvSpPr>
        <p:spPr>
          <a:xfrm>
            <a:off x="0" y="0"/>
            <a:ext cx="9144000" cy="6248400"/>
          </a:xfrm>
          <a:prstGeom prst="rect">
            <a:avLst/>
          </a:prstGeom>
          <a:solidFill>
            <a:srgbClr val="00AF66"/>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3" name="PFE element 62" descr="q4WS9ZXG3ST840.png"/>
          <p:cNvPicPr>
            <a:picLocks/>
          </p:cNvPicPr>
          <p:nvPr/>
        </p:nvPicPr>
        <p:blipFill>
          <a:blip r:embed="rId6">
            <a:extLst>
              <a:ext uri="{28A0092B-C50C-407E-A947-70E740481C1C}">
                <a14:useLocalDpi xmlns:a14="http://schemas.microsoft.com/office/drawing/2010/main"/>
              </a:ext>
            </a:extLst>
          </a:blip>
          <a:stretch>
            <a:fillRect/>
          </a:stretch>
        </p:blipFill>
        <p:spPr>
          <a:xfrm>
            <a:off x="591403" y="183896"/>
            <a:ext cx="5541264" cy="1847088"/>
          </a:xfrm>
          <a:prstGeom prst="rect">
            <a:avLst/>
          </a:prstGeom>
        </p:spPr>
      </p:pic>
      <p:sp>
        <p:nvSpPr>
          <p:cNvPr id="10" name="Oval 9"/>
          <p:cNvSpPr>
            <a:spLocks noChangeAspect="1"/>
          </p:cNvSpPr>
          <p:nvPr/>
        </p:nvSpPr>
        <p:spPr>
          <a:xfrm>
            <a:off x="982135" y="1867217"/>
            <a:ext cx="3886200" cy="3886200"/>
          </a:xfrm>
          <a:prstGeom prst="ellipse">
            <a:avLst/>
          </a:prstGeom>
          <a:noFill/>
          <a:ln w="28575" cmpd="sng">
            <a:solidFill>
              <a:srgbClr val="15284B"/>
            </a:solidFill>
            <a:prstDash val="dot"/>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11" name="Straight Connector 10"/>
          <p:cNvCxnSpPr/>
          <p:nvPr/>
        </p:nvCxnSpPr>
        <p:spPr>
          <a:xfrm>
            <a:off x="4110475" y="2179510"/>
            <a:ext cx="3116937" cy="0"/>
          </a:xfrm>
          <a:prstGeom prst="line">
            <a:avLst/>
          </a:prstGeom>
          <a:ln w="28575" cmpd="sng">
            <a:solidFill>
              <a:srgbClr val="15284B"/>
            </a:solidFill>
            <a:prstDash val="dot"/>
          </a:ln>
          <a:effectLst/>
        </p:spPr>
        <p:style>
          <a:lnRef idx="2">
            <a:schemeClr val="accent1"/>
          </a:lnRef>
          <a:fillRef idx="0">
            <a:schemeClr val="accent1"/>
          </a:fillRef>
          <a:effectRef idx="1">
            <a:schemeClr val="accent1"/>
          </a:effectRef>
          <a:fontRef idx="minor">
            <a:schemeClr val="tx1"/>
          </a:fontRef>
        </p:style>
      </p:cxnSp>
      <p:pic>
        <p:nvPicPr>
          <p:cNvPr id="12" name="Picture 11">
            <a:hlinkClick r:id="rId7"/>
          </p:cNvPr>
          <p:cNvPicPr preferRelativeResize="0">
            <a:picLocks noChangeAspect="1"/>
          </p:cNvPicPr>
          <p:nvPr/>
        </p:nvPicPr>
        <p:blipFill>
          <a:blip r:embed="rId8">
            <a:extLst>
              <a:ext uri="{28A0092B-C50C-407E-A947-70E740481C1C}">
                <a14:useLocalDpi xmlns:a14="http://schemas.microsoft.com/office/drawing/2010/main"/>
              </a:ext>
            </a:extLst>
          </a:blip>
          <a:stretch>
            <a:fillRect/>
          </a:stretch>
        </p:blipFill>
        <p:spPr>
          <a:xfrm>
            <a:off x="1107781" y="1982376"/>
            <a:ext cx="3657600" cy="3657600"/>
          </a:xfrm>
          <a:prstGeom prst="ellipse">
            <a:avLst/>
          </a:prstGeom>
        </p:spPr>
      </p:pic>
      <p:sp>
        <p:nvSpPr>
          <p:cNvPr id="17" name="Oval 16"/>
          <p:cNvSpPr/>
          <p:nvPr/>
        </p:nvSpPr>
        <p:spPr>
          <a:xfrm>
            <a:off x="7227412" y="1661372"/>
            <a:ext cx="1009450" cy="1009450"/>
          </a:xfrm>
          <a:prstGeom prst="ellipse">
            <a:avLst/>
          </a:prstGeom>
          <a:solidFill>
            <a:srgbClr val="15284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4" name="PFE element 67" descr="q4WS9ZXG3ST841.png"/>
          <p:cNvPicPr>
            <a:picLocks/>
          </p:cNvPicPr>
          <p:nvPr/>
        </p:nvPicPr>
        <p:blipFill>
          <a:blip r:embed="rId9">
            <a:extLst>
              <a:ext uri="{28A0092B-C50C-407E-A947-70E740481C1C}">
                <a14:useLocalDpi xmlns:a14="http://schemas.microsoft.com/office/drawing/2010/main"/>
              </a:ext>
            </a:extLst>
          </a:blip>
          <a:stretch>
            <a:fillRect/>
          </a:stretch>
        </p:blipFill>
        <p:spPr>
          <a:xfrm>
            <a:off x="7223121" y="1986821"/>
            <a:ext cx="1018032" cy="310896"/>
          </a:xfrm>
          <a:prstGeom prst="rect">
            <a:avLst/>
          </a:prstGeom>
        </p:spPr>
      </p:pic>
      <p:pic>
        <p:nvPicPr>
          <p:cNvPr id="15" name="PFE element 68" descr="q4WS9ZXG3ST842.png"/>
          <p:cNvPicPr>
            <a:picLocks/>
          </p:cNvPicPr>
          <p:nvPr/>
        </p:nvPicPr>
        <p:blipFill>
          <a:blip r:embed="rId10">
            <a:extLst>
              <a:ext uri="{28A0092B-C50C-407E-A947-70E740481C1C}">
                <a14:useLocalDpi xmlns:a14="http://schemas.microsoft.com/office/drawing/2010/main"/>
              </a:ext>
            </a:extLst>
          </a:blip>
          <a:stretch>
            <a:fillRect/>
          </a:stretch>
        </p:blipFill>
        <p:spPr>
          <a:xfrm>
            <a:off x="5425517" y="2942082"/>
            <a:ext cx="2694432" cy="2700528"/>
          </a:xfrm>
          <a:prstGeom prst="rect">
            <a:avLst/>
          </a:prstGeom>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37"/>
        <p:cNvGrpSpPr/>
        <p:nvPr/>
      </p:nvGrpSpPr>
      <p:grpSpPr>
        <a:xfrm>
          <a:off x="0" y="0"/>
          <a:ext cx="0" cy="0"/>
          <a:chOff x="0" y="0"/>
          <a:chExt cx="0" cy="0"/>
        </a:xfrm>
      </p:grpSpPr>
      <p:sp>
        <p:nvSpPr>
          <p:cNvPr id="138" name="pfehide69" hidden="1"/>
          <p:cNvSpPr txBox="1">
            <a:spLocks noGrp="1"/>
          </p:cNvSpPr>
          <p:nvPr>
            <p:ph type="title"/>
          </p:nvPr>
        </p:nvSpPr>
        <p:spPr>
          <a:xfrm>
            <a:off x="0" y="4685608"/>
            <a:ext cx="9143999" cy="961659"/>
          </a:xfrm>
          <a:prstGeom prst="rect">
            <a:avLst/>
          </a:prstGeom>
          <a:noFill/>
          <a:ln>
            <a:noFill/>
          </a:ln>
        </p:spPr>
        <p:txBody>
          <a:bodyPr lIns="91425" tIns="45700" rIns="91425" bIns="45700" anchor="ctr" anchorCtr="0">
            <a:noAutofit/>
          </a:bodyPr>
          <a:lstStyle/>
          <a:p>
            <a:pPr marL="0" marR="0" lvl="0" indent="0" algn="ctr" rtl="0">
              <a:lnSpc>
                <a:spcPct val="90000"/>
              </a:lnSpc>
              <a:spcBef>
                <a:spcPts val="0"/>
              </a:spcBef>
              <a:buClr>
                <a:schemeClr val="dk1"/>
              </a:buClr>
              <a:buSzPct val="25000"/>
              <a:buFont typeface="Calibri"/>
              <a:buNone/>
            </a:pPr>
            <a:r>
              <a:rPr lang="en-US" sz="2400" i="0" u="none" strike="noStrike" cap="none" dirty="0">
                <a:solidFill>
                  <a:srgbClr val="15284B"/>
                </a:solidFill>
                <a:latin typeface="Montserrat light"/>
                <a:ea typeface="Calibri"/>
                <a:cs typeface="Montserrat light"/>
                <a:sym typeface="Calibri"/>
              </a:rPr>
              <a:t>What questions do you have?</a:t>
            </a:r>
          </a:p>
        </p:txBody>
      </p:sp>
      <p:grpSp>
        <p:nvGrpSpPr>
          <p:cNvPr id="6" name="Group 5"/>
          <p:cNvGrpSpPr/>
          <p:nvPr/>
        </p:nvGrpSpPr>
        <p:grpSpPr>
          <a:xfrm>
            <a:off x="0" y="4681806"/>
            <a:ext cx="9144000" cy="969264"/>
            <a:chOff x="317499" y="317499"/>
            <a:chExt cx="9144000" cy="969264"/>
          </a:xfrm>
        </p:grpSpPr>
        <p:pic>
          <p:nvPicPr>
            <p:cNvPr id="4" name="PFE element 69" descr="q4WS9ZXG3ST843.png"/>
            <p:cNvPicPr>
              <a:picLocks/>
            </p:cNvPicPr>
            <p:nvPr/>
          </p:nvPicPr>
          <p:blipFill>
            <a:blip r:embed="rId3">
              <a:extLst>
                <a:ext uri="{28A0092B-C50C-407E-A947-70E740481C1C}">
                  <a14:useLocalDpi xmlns:a14="http://schemas.microsoft.com/office/drawing/2010/main"/>
                </a:ext>
              </a:extLst>
            </a:blip>
            <a:stretch>
              <a:fillRect/>
            </a:stretch>
          </p:blipFill>
          <p:spPr>
            <a:xfrm>
              <a:off x="317499" y="317499"/>
              <a:ext cx="9144000" cy="969264"/>
            </a:xfrm>
            <a:prstGeom prst="rect">
              <a:avLst/>
            </a:prstGeom>
          </p:spPr>
        </p:pic>
        <p:sp>
          <p:nvSpPr>
            <p:cNvPr id="5" name="Shape_5"/>
            <p:cNvSpPr/>
            <p:nvPr/>
          </p:nvSpPr>
          <p:spPr>
            <a:xfrm>
              <a:off x="317499" y="317499"/>
              <a:ext cx="9144000" cy="969264"/>
            </a:xfrm>
            <a:prstGeom prst="rect">
              <a:avLst/>
            </a:prstGeom>
            <a:gradFill flip="none" rotWithShape="1">
              <a:gsLst>
                <a:gs pos="0">
                  <a:schemeClr val="accent1">
                    <a:tint val="100000"/>
                    <a:shade val="100000"/>
                    <a:satMod val="130000"/>
                    <a:alpha val="0"/>
                  </a:schemeClr>
                </a:gs>
                <a:gs pos="100000">
                  <a:schemeClr val="accent1">
                    <a:tint val="50000"/>
                    <a:shade val="100000"/>
                    <a:satMod val="350000"/>
                    <a:alpha val="0"/>
                  </a:schemeClr>
                </a:gs>
              </a:gsLst>
              <a:lin ang="16200000" scaled="0"/>
              <a:tileRect/>
            </a:gradFill>
            <a:ln w="9525" cap="flat" cmpd="sng" algn="ctr">
              <a:solidFill>
                <a:schemeClr val="accent1">
                  <a:shade val="95000"/>
                  <a:satMod val="105000"/>
                  <a:alpha val="0"/>
                </a:schemeClr>
              </a:solidFill>
              <a:prstDash val="solid"/>
              <a:round/>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pic>
        <p:nvPicPr>
          <p:cNvPr id="7" name="PFE element 70" descr="q4WS9ZXG3ST844.png"/>
          <p:cNvPicPr>
            <a:picLocks/>
          </p:cNvPicPr>
          <p:nvPr/>
        </p:nvPicPr>
        <p:blipFill>
          <a:blip r:embed="rId4">
            <a:extLst>
              <a:ext uri="{28A0092B-C50C-407E-A947-70E740481C1C}">
                <a14:useLocalDpi xmlns:a14="http://schemas.microsoft.com/office/drawing/2010/main"/>
              </a:ext>
            </a:extLst>
          </a:blip>
          <a:stretch>
            <a:fillRect/>
          </a:stretch>
        </p:blipFill>
        <p:spPr>
          <a:xfrm>
            <a:off x="153163" y="6352985"/>
            <a:ext cx="707136" cy="371856"/>
          </a:xfrm>
          <a:prstGeom prst="rect">
            <a:avLst/>
          </a:prstGeom>
        </p:spPr>
      </p:pic>
      <p:pic>
        <p:nvPicPr>
          <p:cNvPr id="11" name="PFE element 71" descr="q4WS9ZXG3ST845.png"/>
          <p:cNvPicPr>
            <a:picLocks/>
          </p:cNvPicPr>
          <p:nvPr/>
        </p:nvPicPr>
        <p:blipFill>
          <a:blip r:embed="rId5">
            <a:extLst>
              <a:ext uri="{28A0092B-C50C-407E-A947-70E740481C1C}">
                <a14:useLocalDpi xmlns:a14="http://schemas.microsoft.com/office/drawing/2010/main"/>
              </a:ext>
            </a:extLst>
          </a:blip>
          <a:stretch>
            <a:fillRect/>
          </a:stretch>
        </p:blipFill>
        <p:spPr>
          <a:xfrm>
            <a:off x="1821912" y="6352202"/>
            <a:ext cx="4187952" cy="371856"/>
          </a:xfrm>
          <a:prstGeom prst="rect">
            <a:avLst/>
          </a:prstGeom>
        </p:spPr>
      </p:pic>
      <p:sp>
        <p:nvSpPr>
          <p:cNvPr id="8" name="Rectangle 7"/>
          <p:cNvSpPr/>
          <p:nvPr/>
        </p:nvSpPr>
        <p:spPr>
          <a:xfrm>
            <a:off x="0" y="0"/>
            <a:ext cx="9144000" cy="1577597"/>
          </a:xfrm>
          <a:prstGeom prst="rect">
            <a:avLst/>
          </a:prstGeom>
          <a:solidFill>
            <a:srgbClr val="15284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2" name="PFE element 73" descr="q4WS9ZXG3ST846.png"/>
          <p:cNvPicPr>
            <a:picLocks/>
          </p:cNvPicPr>
          <p:nvPr/>
        </p:nvPicPr>
        <p:blipFill>
          <a:blip r:embed="rId6">
            <a:extLst>
              <a:ext uri="{28A0092B-C50C-407E-A947-70E740481C1C}">
                <a14:useLocalDpi xmlns:a14="http://schemas.microsoft.com/office/drawing/2010/main"/>
              </a:ext>
            </a:extLst>
          </a:blip>
          <a:stretch>
            <a:fillRect/>
          </a:stretch>
        </p:blipFill>
        <p:spPr>
          <a:xfrm>
            <a:off x="0" y="262124"/>
            <a:ext cx="9144000" cy="1030224"/>
          </a:xfrm>
          <a:prstGeom prst="rect">
            <a:avLst/>
          </a:prstGeom>
        </p:spPr>
      </p:pic>
      <p:cxnSp>
        <p:nvCxnSpPr>
          <p:cNvPr id="10" name="Straight Connector 9"/>
          <p:cNvCxnSpPr/>
          <p:nvPr/>
        </p:nvCxnSpPr>
        <p:spPr>
          <a:xfrm>
            <a:off x="2873406" y="1091928"/>
            <a:ext cx="2638394" cy="10160"/>
          </a:xfrm>
          <a:prstGeom prst="line">
            <a:avLst/>
          </a:prstGeom>
          <a:ln w="28575" cmpd="sng">
            <a:solidFill>
              <a:srgbClr val="66CCCC"/>
            </a:solidFill>
            <a:prstDash val="dot"/>
          </a:ln>
          <a:effectLst/>
        </p:spPr>
        <p:style>
          <a:lnRef idx="2">
            <a:schemeClr val="accent1"/>
          </a:lnRef>
          <a:fillRef idx="0">
            <a:schemeClr val="accent1"/>
          </a:fillRef>
          <a:effectRef idx="1">
            <a:schemeClr val="accent1"/>
          </a:effectRef>
          <a:fontRef idx="minor">
            <a:schemeClr val="tx1"/>
          </a:fontRef>
        </p:style>
      </p:cxnSp>
      <p:pic>
        <p:nvPicPr>
          <p:cNvPr id="13" name="Picture 12"/>
          <p:cNvPicPr>
            <a:picLocks/>
          </p:cNvPicPr>
          <p:nvPr/>
        </p:nvPicPr>
        <p:blipFill>
          <a:blip r:embed="rId7" cstate="screen">
            <a:extLst>
              <a:ext uri="{28A0092B-C50C-407E-A947-70E740481C1C}">
                <a14:useLocalDpi xmlns:a14="http://schemas.microsoft.com/office/drawing/2010/main"/>
              </a:ext>
            </a:extLst>
          </a:blip>
          <a:stretch>
            <a:fillRect/>
          </a:stretch>
        </p:blipFill>
        <p:spPr>
          <a:xfrm flipH="1">
            <a:off x="1950563" y="2399608"/>
            <a:ext cx="2032000" cy="2032000"/>
          </a:xfrm>
          <a:prstGeom prst="ellipse">
            <a:avLst/>
          </a:prstGeom>
        </p:spPr>
      </p:pic>
      <p:sp>
        <p:nvSpPr>
          <p:cNvPr id="15" name="Oval 14"/>
          <p:cNvSpPr>
            <a:spLocks noChangeAspect="1"/>
          </p:cNvSpPr>
          <p:nvPr/>
        </p:nvSpPr>
        <p:spPr>
          <a:xfrm>
            <a:off x="1823563" y="2263253"/>
            <a:ext cx="2286000" cy="2286000"/>
          </a:xfrm>
          <a:prstGeom prst="ellipse">
            <a:avLst/>
          </a:prstGeom>
          <a:noFill/>
          <a:ln w="28575" cmpd="sng">
            <a:solidFill>
              <a:srgbClr val="66CCCC"/>
            </a:solidFill>
            <a:prstDash val="dot"/>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16" name="Picture 15"/>
          <p:cNvPicPr>
            <a:picLocks/>
          </p:cNvPicPr>
          <p:nvPr/>
        </p:nvPicPr>
        <p:blipFill>
          <a:blip r:embed="rId8" cstate="screen">
            <a:extLst>
              <a:ext uri="{28A0092B-C50C-407E-A947-70E740481C1C}">
                <a14:useLocalDpi xmlns:a14="http://schemas.microsoft.com/office/drawing/2010/main"/>
              </a:ext>
            </a:extLst>
          </a:blip>
          <a:stretch>
            <a:fillRect/>
          </a:stretch>
        </p:blipFill>
        <p:spPr>
          <a:xfrm>
            <a:off x="5085370" y="2399608"/>
            <a:ext cx="2032000" cy="2032000"/>
          </a:xfrm>
          <a:prstGeom prst="ellipse">
            <a:avLst/>
          </a:prstGeom>
        </p:spPr>
      </p:pic>
      <p:sp>
        <p:nvSpPr>
          <p:cNvPr id="17" name="Oval 16"/>
          <p:cNvSpPr>
            <a:spLocks noChangeAspect="1"/>
          </p:cNvSpPr>
          <p:nvPr/>
        </p:nvSpPr>
        <p:spPr>
          <a:xfrm>
            <a:off x="4958370" y="2260119"/>
            <a:ext cx="2286000" cy="2286000"/>
          </a:xfrm>
          <a:prstGeom prst="ellipse">
            <a:avLst/>
          </a:prstGeom>
          <a:noFill/>
          <a:ln w="28575" cmpd="sng">
            <a:solidFill>
              <a:srgbClr val="66CCCC"/>
            </a:solidFill>
            <a:prstDash val="dot"/>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dissolve">
                                      <p:cBhvr>
                                        <p:cTn id="7" dur="10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dissolve">
                                      <p:cBhvr>
                                        <p:cTn id="12" dur="1000"/>
                                        <p:tgtEl>
                                          <p:spTgt spid="16"/>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dissolve">
                                      <p:cBhvr>
                                        <p:cTn id="17"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8"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46"/>
        <p:cNvGrpSpPr/>
        <p:nvPr/>
      </p:nvGrpSpPr>
      <p:grpSpPr>
        <a:xfrm>
          <a:off x="0" y="0"/>
          <a:ext cx="0" cy="0"/>
          <a:chOff x="0" y="0"/>
          <a:chExt cx="0" cy="0"/>
        </a:xfrm>
      </p:grpSpPr>
      <p:pic>
        <p:nvPicPr>
          <p:cNvPr id="4" name="Picture 3" descr="HandsTogether.jpg"/>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0" y="1577596"/>
            <a:ext cx="9144000" cy="4670803"/>
          </a:xfrm>
          <a:prstGeom prst="rect">
            <a:avLst/>
          </a:prstGeom>
        </p:spPr>
      </p:pic>
      <p:pic>
        <p:nvPicPr>
          <p:cNvPr id="5" name="PFE element 80" descr="q4WS9ZXG3ST847.png"/>
          <p:cNvPicPr>
            <a:picLocks/>
          </p:cNvPicPr>
          <p:nvPr/>
        </p:nvPicPr>
        <p:blipFill>
          <a:blip r:embed="rId4">
            <a:extLst>
              <a:ext uri="{28A0092B-C50C-407E-A947-70E740481C1C}">
                <a14:useLocalDpi xmlns:a14="http://schemas.microsoft.com/office/drawing/2010/main"/>
              </a:ext>
            </a:extLst>
          </a:blip>
          <a:stretch>
            <a:fillRect/>
          </a:stretch>
        </p:blipFill>
        <p:spPr>
          <a:xfrm>
            <a:off x="497682" y="1331438"/>
            <a:ext cx="5791200" cy="5529072"/>
          </a:xfrm>
          <a:prstGeom prst="rect">
            <a:avLst/>
          </a:prstGeom>
        </p:spPr>
      </p:pic>
      <p:pic>
        <p:nvPicPr>
          <p:cNvPr id="10" name="PFE element 81" descr="q4WS9ZXG3ST848.png"/>
          <p:cNvPicPr>
            <a:picLocks/>
          </p:cNvPicPr>
          <p:nvPr/>
        </p:nvPicPr>
        <p:blipFill>
          <a:blip r:embed="rId5">
            <a:extLst>
              <a:ext uri="{28A0092B-C50C-407E-A947-70E740481C1C}">
                <a14:useLocalDpi xmlns:a14="http://schemas.microsoft.com/office/drawing/2010/main"/>
              </a:ext>
            </a:extLst>
          </a:blip>
          <a:stretch>
            <a:fillRect/>
          </a:stretch>
        </p:blipFill>
        <p:spPr>
          <a:xfrm>
            <a:off x="153163" y="6352985"/>
            <a:ext cx="707136" cy="371856"/>
          </a:xfrm>
          <a:prstGeom prst="rect">
            <a:avLst/>
          </a:prstGeom>
        </p:spPr>
      </p:pic>
      <p:pic>
        <p:nvPicPr>
          <p:cNvPr id="11" name="PFE element 82" descr="q4WS9ZXG3ST849.png"/>
          <p:cNvPicPr>
            <a:picLocks/>
          </p:cNvPicPr>
          <p:nvPr/>
        </p:nvPicPr>
        <p:blipFill>
          <a:blip r:embed="rId6">
            <a:extLst>
              <a:ext uri="{28A0092B-C50C-407E-A947-70E740481C1C}">
                <a14:useLocalDpi xmlns:a14="http://schemas.microsoft.com/office/drawing/2010/main"/>
              </a:ext>
            </a:extLst>
          </a:blip>
          <a:stretch>
            <a:fillRect/>
          </a:stretch>
        </p:blipFill>
        <p:spPr>
          <a:xfrm>
            <a:off x="1821912" y="6352202"/>
            <a:ext cx="4187952" cy="371856"/>
          </a:xfrm>
          <a:prstGeom prst="rect">
            <a:avLst/>
          </a:prstGeom>
        </p:spPr>
      </p:pic>
      <p:sp>
        <p:nvSpPr>
          <p:cNvPr id="7" name="Rectangle 6"/>
          <p:cNvSpPr/>
          <p:nvPr/>
        </p:nvSpPr>
        <p:spPr>
          <a:xfrm>
            <a:off x="0" y="0"/>
            <a:ext cx="9144000" cy="1577597"/>
          </a:xfrm>
          <a:prstGeom prst="rect">
            <a:avLst/>
          </a:prstGeom>
          <a:solidFill>
            <a:srgbClr val="00ADD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2" name="PFE element 84" descr="q4WS9ZXG3ST850.png"/>
          <p:cNvPicPr>
            <a:picLocks/>
          </p:cNvPicPr>
          <p:nvPr/>
        </p:nvPicPr>
        <p:blipFill>
          <a:blip r:embed="rId7">
            <a:extLst>
              <a:ext uri="{28A0092B-C50C-407E-A947-70E740481C1C}">
                <a14:useLocalDpi xmlns:a14="http://schemas.microsoft.com/office/drawing/2010/main"/>
              </a:ext>
            </a:extLst>
          </a:blip>
          <a:stretch>
            <a:fillRect/>
          </a:stretch>
        </p:blipFill>
        <p:spPr>
          <a:xfrm>
            <a:off x="0" y="262124"/>
            <a:ext cx="9144000" cy="1030224"/>
          </a:xfrm>
          <a:prstGeom prst="rect">
            <a:avLst/>
          </a:prstGeom>
        </p:spPr>
      </p:pic>
      <p:cxnSp>
        <p:nvCxnSpPr>
          <p:cNvPr id="9" name="Straight Connector 8"/>
          <p:cNvCxnSpPr/>
          <p:nvPr/>
        </p:nvCxnSpPr>
        <p:spPr>
          <a:xfrm>
            <a:off x="2737939" y="1091928"/>
            <a:ext cx="1918728" cy="10160"/>
          </a:xfrm>
          <a:prstGeom prst="line">
            <a:avLst/>
          </a:prstGeom>
          <a:ln w="28575" cmpd="sng">
            <a:solidFill>
              <a:srgbClr val="15284B"/>
            </a:solidFill>
            <a:prstDash val="dot"/>
          </a:ln>
          <a:effectLst/>
        </p:spPr>
        <p:style>
          <a:lnRef idx="2">
            <a:schemeClr val="accent1"/>
          </a:lnRef>
          <a:fillRef idx="0">
            <a:schemeClr val="accent1"/>
          </a:fillRef>
          <a:effectRef idx="1">
            <a:schemeClr val="accent1"/>
          </a:effectRef>
          <a:fontRef idx="minor">
            <a:schemeClr val="tx1"/>
          </a:fontRef>
        </p:style>
      </p:cxn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570</TotalTime>
  <Words>2136</Words>
  <Application>Microsoft Office PowerPoint</Application>
  <PresentationFormat>On-screen Show (4:3)</PresentationFormat>
  <Paragraphs>135</Paragraphs>
  <Slides>28</Slides>
  <Notes>27</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28</vt:i4>
      </vt:variant>
    </vt:vector>
  </HeadingPairs>
  <TitlesOfParts>
    <vt:vector size="37" baseType="lpstr">
      <vt:lpstr>Arial</vt:lpstr>
      <vt:lpstr>Calibri</vt:lpstr>
      <vt:lpstr>Courier New</vt:lpstr>
      <vt:lpstr>Montserrat Bold</vt:lpstr>
      <vt:lpstr>Montserrat Bold</vt:lpstr>
      <vt:lpstr>Montserrat light</vt:lpstr>
      <vt:lpstr>Montserrat light</vt:lpstr>
      <vt:lpstr>Verdana</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What questions do you have?</vt:lpstr>
      <vt:lpstr>PowerPoint Presentation</vt:lpstr>
      <vt:lpstr>PowerPoint Presentation</vt:lpstr>
      <vt:lpstr>PowerPoint Presentation</vt:lpstr>
      <vt:lpstr>The brain cannot tell the difference!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Exercise: Good for Body and Mind</dc:title>
  <dc:creator>Ruthie Gergeni</dc:creator>
  <cp:lastModifiedBy>Ruthie Gergeni</cp:lastModifiedBy>
  <cp:revision>240</cp:revision>
  <dcterms:modified xsi:type="dcterms:W3CDTF">2017-01-11T19:20:36Z</dcterms:modified>
</cp:coreProperties>
</file>