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17"/>
  </p:notesMasterIdLst>
  <p:handoutMasterIdLst>
    <p:handoutMasterId r:id="rId18"/>
  </p:handoutMasterIdLst>
  <p:sldIdLst>
    <p:sldId id="283" r:id="rId2"/>
    <p:sldId id="259" r:id="rId3"/>
    <p:sldId id="285" r:id="rId4"/>
    <p:sldId id="260" r:id="rId5"/>
    <p:sldId id="286" r:id="rId6"/>
    <p:sldId id="261" r:id="rId7"/>
    <p:sldId id="287" r:id="rId8"/>
    <p:sldId id="262" r:id="rId9"/>
    <p:sldId id="264" r:id="rId10"/>
    <p:sldId id="266" r:id="rId11"/>
    <p:sldId id="267" r:id="rId12"/>
    <p:sldId id="268" r:id="rId13"/>
    <p:sldId id="269" r:id="rId14"/>
    <p:sldId id="272" r:id="rId15"/>
    <p:sldId id="289" r:id="rId16"/>
  </p:sldIdLst>
  <p:sldSz cx="9144000" cy="6858000" type="screen4x3"/>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66CCCC"/>
    <a:srgbClr val="00AF66"/>
    <a:srgbClr val="CF0A2C"/>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4"/>
    <p:restoredTop sz="78017" autoAdjust="0"/>
  </p:normalViewPr>
  <p:slideViewPr>
    <p:cSldViewPr snapToGrid="0" snapToObjects="1">
      <p:cViewPr varScale="1">
        <p:scale>
          <a:sx n="99" d="100"/>
          <a:sy n="99" d="100"/>
        </p:scale>
        <p:origin x="15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44BB-1F87-8C44-A7D4-242D2B40DF23}" type="datetimeFigureOut">
              <a:rPr lang="en-US" smtClean="0"/>
              <a:t>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first, and discuss what students see and what they think is happening. Then, click to reveal the text and define endorphins.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In small groups, students should read the linked article, take notes on a separate sheet of paper, and then discuss the questions. As a whole class, share out small-group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 they view the image, students should note how the brains are different: 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students have had a chance to explore the image, explain the purpose of each part. The branches (dendrites) receive messages from neighboring neurons. The middle (soma) processes the information. It creates an electrical signal (a major impulse called the </a:t>
            </a:r>
            <a:r>
              <a:rPr lang="en-US" sz="1200" b="0" i="1" u="none" strike="noStrike" cap="none" dirty="0">
                <a:solidFill>
                  <a:schemeClr val="dk1"/>
                </a:solidFill>
                <a:latin typeface="Calibri"/>
                <a:ea typeface="Calibri"/>
                <a:cs typeface="Calibri"/>
                <a:sym typeface="Calibri"/>
              </a:rPr>
              <a:t>action potential)</a:t>
            </a:r>
            <a:r>
              <a:rPr lang="en-US" sz="1200" b="0" i="0" u="none" strike="noStrike" cap="none" dirty="0">
                <a:solidFill>
                  <a:schemeClr val="dk1"/>
                </a:solidFill>
                <a:latin typeface="Calibri"/>
                <a:ea typeface="Calibri"/>
                <a:cs typeface="Calibri"/>
                <a:sym typeface="Calibri"/>
              </a:rPr>
              <a:t> and sends it down the fiber (axon) toward the bulb at the tip (terminal); the signal can then be transferred to the dendrites of a neighboring neuron. Use your finger or the onscreen pointer to trace this movement on the slide.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more important for students to understand the purpose of the parts, and the direction that a message moves relative to each part, than to memorize the names of each part.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images 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Display the images of the body systems before displaying the text labels. Ask students to reflect on how each body system functions in a healthy person. If time allows, each student should write a six-word description of each system.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Connect these short-term effects to the brain and nervous system by interacting with the image and saying the following: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slow breathing by altering activity in the brainstem (</a:t>
            </a:r>
            <a:r>
              <a:rPr lang="en-US" sz="1200" b="0" i="1" u="none" strike="noStrike" cap="none" dirty="0">
                <a:solidFill>
                  <a:schemeClr val="dk1"/>
                </a:solidFill>
                <a:latin typeface="Calibri"/>
                <a:ea typeface="Calibri"/>
                <a:cs typeface="Calibri"/>
                <a:sym typeface="Calibri"/>
              </a:rPr>
              <a:t>point to this section</a:t>
            </a:r>
            <a:r>
              <a:rPr lang="en-US" sz="1200" b="0" i="0" u="none" strike="noStrike" cap="none" dirty="0">
                <a:solidFill>
                  <a:schemeClr val="dk1"/>
                </a:solidFill>
                <a:latin typeface="Calibri"/>
                <a:ea typeface="Calibri"/>
                <a:cs typeface="Calibri"/>
                <a:sym typeface="Calibri"/>
              </a:rPr>
              <a:t>), which controls automatic body functions such as breathing and heart rate.”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increase feelings of pleasure by altering activity in the limbic system (</a:t>
            </a:r>
            <a:r>
              <a:rPr lang="en-US" sz="1200" b="0" i="1" u="none" strike="noStrike" cap="none" dirty="0">
                <a:solidFill>
                  <a:schemeClr val="dk1"/>
                </a:solidFill>
                <a:latin typeface="Calibri"/>
                <a:ea typeface="Calibri"/>
                <a:cs typeface="Calibri"/>
                <a:sym typeface="Calibri"/>
              </a:rPr>
              <a:t>circle this system</a:t>
            </a:r>
            <a:r>
              <a:rPr lang="en-US" sz="1200" b="0" i="0" u="none" strike="noStrike" cap="none" dirty="0">
                <a:solidFill>
                  <a:schemeClr val="dk1"/>
                </a:solidFill>
                <a:latin typeface="Calibri"/>
                <a:ea typeface="Calibri"/>
                <a:cs typeface="Calibri"/>
                <a:sym typeface="Calibri"/>
              </a:rPr>
              <a:t>), which controls emotions.”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block pain messages transmitted through the spinal cord (</a:t>
            </a:r>
            <a:r>
              <a:rPr lang="en-US" sz="1200" b="0" i="1" u="none" strike="noStrike" cap="none" dirty="0">
                <a:solidFill>
                  <a:schemeClr val="dk1"/>
                </a:solidFill>
                <a:latin typeface="Calibri"/>
                <a:ea typeface="Calibri"/>
                <a:cs typeface="Calibri"/>
                <a:sym typeface="Calibri"/>
              </a:rPr>
              <a:t>draw an arrow up along this section</a:t>
            </a:r>
            <a:r>
              <a:rPr lang="en-US" sz="1200" b="0" i="0" u="none" strike="noStrike" cap="none" dirty="0">
                <a:solidFill>
                  <a:schemeClr val="dk1"/>
                </a:solidFill>
                <a:latin typeface="Calibri"/>
                <a:ea typeface="Calibri"/>
                <a:cs typeface="Calibri"/>
                <a:sym typeface="Calibri"/>
              </a:rPr>
              <a:t>) from the body.”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long-term effects on the circulatory system (infection of heart, collapsed veins), respiratory system (pneumonia), digestive system (decreased liver function), and nervous system (tolerance, dependence).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p>
        </p:txBody>
      </p:sp>
      <p:pic>
        <p:nvPicPr>
          <p:cNvPr id="9" name="Picture 8" descr="DEA_Operation_Prevention_Logo_Two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endParaRPr dirty="0"/>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jp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10.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26.pn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10.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10.png"/><Relationship Id="rId9" Type="http://schemas.openxmlformats.org/officeDocument/2006/relationships/image" Target="../media/image64.pn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73.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9.xml"/><Relationship Id="rId16"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5.jpe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10.png"/><Relationship Id="rId9" Type="http://schemas.openxmlformats.org/officeDocument/2006/relationships/image" Target="../media/image78.png"/><Relationship Id="rId14"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10.png"/><Relationship Id="rId4" Type="http://schemas.openxmlformats.org/officeDocument/2006/relationships/image" Target="../media/image90.png"/><Relationship Id="rId9" Type="http://schemas.openxmlformats.org/officeDocument/2006/relationships/image" Target="../media/image9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FE element 1">
            <a:extLst>
              <a:ext uri="{FF2B5EF4-FFF2-40B4-BE49-F238E27FC236}">
                <a16:creationId xmlns:a16="http://schemas.microsoft.com/office/drawing/2014/main" id="{DC6AC588-D473-804C-B398-D24321D8FE5D}"/>
              </a:ext>
            </a:extLst>
          </p:cNvPr>
          <p:cNvPicPr>
            <a:picLocks/>
          </p:cNvPicPr>
          <p:nvPr/>
        </p:nvPicPr>
        <p:blipFill>
          <a:blip r:embed="rId3"/>
          <a:stretch>
            <a:fillRect/>
          </a:stretch>
        </p:blipFill>
        <p:spPr>
          <a:xfrm>
            <a:off x="6457951" y="6361007"/>
            <a:ext cx="2057400" cy="355813"/>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18" name="PFE element 6">
            <a:extLst>
              <a:ext uri="{FF2B5EF4-FFF2-40B4-BE49-F238E27FC236}">
                <a16:creationId xmlns:a16="http://schemas.microsoft.com/office/drawing/2014/main" id="{D4ACC6ED-D1DF-DF46-AD4D-3623945DBC30}"/>
              </a:ext>
            </a:extLst>
          </p:cNvPr>
          <p:cNvPicPr>
            <a:picLocks/>
          </p:cNvPicPr>
          <p:nvPr/>
        </p:nvPicPr>
        <p:blipFill>
          <a:blip r:embed="rId6"/>
          <a:stretch>
            <a:fillRect/>
          </a:stretch>
        </p:blipFill>
        <p:spPr>
          <a:xfrm>
            <a:off x="796131" y="824241"/>
            <a:ext cx="3200400" cy="3505200"/>
          </a:xfrm>
          <a:prstGeom prst="rect">
            <a:avLst/>
          </a:prstGeom>
        </p:spPr>
      </p:pic>
      <p:sp>
        <p:nvSpPr>
          <p:cNvPr id="8" name="Oval 7"/>
          <p:cNvSpPr/>
          <p:nvPr/>
        </p:nvSpPr>
        <p:spPr>
          <a:xfrm>
            <a:off x="7560354" y="497027"/>
            <a:ext cx="1009450" cy="1009450"/>
          </a:xfrm>
          <a:prstGeom prst="ellipse">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0" name="PFE element 8">
            <a:extLst>
              <a:ext uri="{FF2B5EF4-FFF2-40B4-BE49-F238E27FC236}">
                <a16:creationId xmlns:a16="http://schemas.microsoft.com/office/drawing/2014/main" id="{CBEAD705-0FFB-0C42-9A39-692ED75B62C2}"/>
              </a:ext>
            </a:extLst>
          </p:cNvPr>
          <p:cNvPicPr>
            <a:picLocks/>
          </p:cNvPicPr>
          <p:nvPr/>
        </p:nvPicPr>
        <p:blipFill>
          <a:blip r:embed="rId7"/>
          <a:stretch>
            <a:fillRect/>
          </a:stretch>
        </p:blipFill>
        <p:spPr>
          <a:xfrm>
            <a:off x="7309507" y="833144"/>
            <a:ext cx="1524000" cy="350520"/>
          </a:xfrm>
          <a:prstGeom prst="rect">
            <a:avLst/>
          </a:prstGeom>
        </p:spPr>
      </p:pic>
      <p:cxnSp>
        <p:nvCxnSpPr>
          <p:cNvPr id="10" name="Straight Connector 9"/>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16454" y="2232410"/>
            <a:ext cx="2644139" cy="4921797"/>
          </a:xfrm>
          <a:prstGeom prst="rect">
            <a:avLst/>
          </a:prstGeom>
        </p:spPr>
      </p:pic>
    </p:spTree>
    <p:custDataLst>
      <p:tags r:id="rId1"/>
    </p:custDataLst>
    <p:extLst>
      <p:ext uri="{BB962C8B-B14F-4D97-AF65-F5344CB8AC3E}">
        <p14:creationId xmlns:p14="http://schemas.microsoft.com/office/powerpoint/2010/main" val="27415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3" name="PFE element 81">
            <a:extLst>
              <a:ext uri="{FF2B5EF4-FFF2-40B4-BE49-F238E27FC236}">
                <a16:creationId xmlns:a16="http://schemas.microsoft.com/office/drawing/2014/main" id="{FFB7953C-EABD-5844-8DCB-601B6754F467}"/>
              </a:ext>
            </a:extLst>
          </p:cNvPr>
          <p:cNvPicPr>
            <a:picLocks/>
          </p:cNvPicPr>
          <p:nvPr/>
        </p:nvPicPr>
        <p:blipFill>
          <a:blip r:embed="rId3"/>
          <a:stretch>
            <a:fillRect/>
          </a:stretch>
        </p:blipFill>
        <p:spPr>
          <a:xfrm>
            <a:off x="150918" y="6361007"/>
            <a:ext cx="711625" cy="355813"/>
          </a:xfrm>
          <a:prstGeom prst="rect">
            <a:avLst/>
          </a:prstGeom>
        </p:spPr>
      </p:pic>
      <p:pic>
        <p:nvPicPr>
          <p:cNvPr id="15" name="PFE element 82">
            <a:extLst>
              <a:ext uri="{FF2B5EF4-FFF2-40B4-BE49-F238E27FC236}">
                <a16:creationId xmlns:a16="http://schemas.microsoft.com/office/drawing/2014/main" id="{57EB533F-2964-C84E-9D53-55DC5EE8E123}"/>
              </a:ext>
            </a:extLst>
          </p:cNvPr>
          <p:cNvPicPr>
            <a:picLocks/>
          </p:cNvPicPr>
          <p:nvPr/>
        </p:nvPicPr>
        <p:blipFill>
          <a:blip r:embed="rId4"/>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84">
            <a:extLst>
              <a:ext uri="{FF2B5EF4-FFF2-40B4-BE49-F238E27FC236}">
                <a16:creationId xmlns:a16="http://schemas.microsoft.com/office/drawing/2014/main" id="{66554D53-1D8A-604B-9D82-58F2F2295BDB}"/>
              </a:ext>
            </a:extLst>
          </p:cNvPr>
          <p:cNvPicPr>
            <a:picLocks/>
          </p:cNvPicPr>
          <p:nvPr/>
        </p:nvPicPr>
        <p:blipFill>
          <a:blip r:embed="rId5"/>
          <a:stretch>
            <a:fillRect/>
          </a:stretch>
        </p:blipFill>
        <p:spPr>
          <a:xfrm>
            <a:off x="0" y="260734"/>
            <a:ext cx="9144000" cy="103300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1454" y="1873931"/>
            <a:ext cx="2743200" cy="2743200"/>
          </a:xfrm>
          <a:prstGeom prst="rect">
            <a:avLst/>
          </a:prstGeom>
        </p:spPr>
      </p:pic>
      <p:sp>
        <p:nvSpPr>
          <p:cNvPr id="20" name="pfehide87"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The brain cannot tell the difference!</a:t>
            </a:r>
          </a:p>
        </p:txBody>
      </p:sp>
      <p:grpSp>
        <p:nvGrpSpPr>
          <p:cNvPr id="32" name="Group 31">
            <a:extLst>
              <a:ext uri="{FF2B5EF4-FFF2-40B4-BE49-F238E27FC236}">
                <a16:creationId xmlns:a16="http://schemas.microsoft.com/office/drawing/2014/main" id="{85FF2038-D966-CF45-9D1C-94FECE8D82D0}"/>
              </a:ext>
            </a:extLst>
          </p:cNvPr>
          <p:cNvGrpSpPr/>
          <p:nvPr/>
        </p:nvGrpSpPr>
        <p:grpSpPr>
          <a:xfrm>
            <a:off x="0" y="4938473"/>
            <a:ext cx="9144000" cy="963930"/>
            <a:chOff x="317500" y="317500"/>
            <a:chExt cx="9144000" cy="963930"/>
          </a:xfrm>
        </p:grpSpPr>
        <p:pic>
          <p:nvPicPr>
            <p:cNvPr id="19" name="PFE element 87">
              <a:extLst>
                <a:ext uri="{FF2B5EF4-FFF2-40B4-BE49-F238E27FC236}">
                  <a16:creationId xmlns:a16="http://schemas.microsoft.com/office/drawing/2014/main" id="{1D2632F3-AD19-D548-9E16-426BFB2F0141}"/>
                </a:ext>
              </a:extLst>
            </p:cNvPr>
            <p:cNvPicPr>
              <a:picLocks/>
            </p:cNvPicPr>
            <p:nvPr/>
          </p:nvPicPr>
          <p:blipFill>
            <a:blip r:embed="rId7"/>
            <a:stretch>
              <a:fillRect/>
            </a:stretch>
          </p:blipFill>
          <p:spPr>
            <a:xfrm>
              <a:off x="317500" y="317500"/>
              <a:ext cx="9144000" cy="963930"/>
            </a:xfrm>
            <a:prstGeom prst="rect">
              <a:avLst/>
            </a:prstGeom>
          </p:spPr>
        </p:pic>
        <p:sp>
          <p:nvSpPr>
            <p:cNvPr id="31" name="Shape_58">
              <a:extLst>
                <a:ext uri="{FF2B5EF4-FFF2-40B4-BE49-F238E27FC236}">
                  <a16:creationId xmlns:a16="http://schemas.microsoft.com/office/drawing/2014/main" id="{707B270E-F605-5A49-B225-DBAC6480AE65}"/>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pfehide88"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endorphin</a:t>
              </a:r>
            </a:p>
          </p:txBody>
        </p:sp>
        <p:sp>
          <p:nvSpPr>
            <p:cNvPr id="24" name="TextBox 23" hidden="1"/>
            <p:cNvSpPr txBox="1"/>
            <p:nvPr/>
          </p:nvSpPr>
          <p:spPr>
            <a:xfrm>
              <a:off x="349752" y="3311952"/>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5CDA5575-EEE4-F74A-B9E6-3907517DAC02}"/>
              </a:ext>
            </a:extLst>
          </p:cNvPr>
          <p:cNvGrpSpPr/>
          <p:nvPr/>
        </p:nvGrpSpPr>
        <p:grpSpPr>
          <a:xfrm>
            <a:off x="278027" y="1856997"/>
            <a:ext cx="2918460" cy="2743200"/>
            <a:chOff x="317500" y="317500"/>
            <a:chExt cx="2918460" cy="2743200"/>
          </a:xfrm>
        </p:grpSpPr>
        <p:pic>
          <p:nvPicPr>
            <p:cNvPr id="34" name="PFE element 88">
              <a:extLst>
                <a:ext uri="{FF2B5EF4-FFF2-40B4-BE49-F238E27FC236}">
                  <a16:creationId xmlns:a16="http://schemas.microsoft.com/office/drawing/2014/main" id="{D4D33E37-97B7-F742-AE89-80D2BDA4CD09}"/>
                </a:ext>
              </a:extLst>
            </p:cNvPr>
            <p:cNvPicPr>
              <a:picLocks/>
            </p:cNvPicPr>
            <p:nvPr/>
          </p:nvPicPr>
          <p:blipFill>
            <a:blip r:embed="rId9"/>
            <a:stretch>
              <a:fillRect/>
            </a:stretch>
          </p:blipFill>
          <p:spPr>
            <a:xfrm>
              <a:off x="317500" y="317500"/>
              <a:ext cx="2918460" cy="2743200"/>
            </a:xfrm>
            <a:prstGeom prst="rect">
              <a:avLst/>
            </a:prstGeom>
          </p:spPr>
        </p:pic>
        <p:sp>
          <p:nvSpPr>
            <p:cNvPr id="35" name="Shape_59">
              <a:extLst>
                <a:ext uri="{FF2B5EF4-FFF2-40B4-BE49-F238E27FC236}">
                  <a16:creationId xmlns:a16="http://schemas.microsoft.com/office/drawing/2014/main" id="{182CB8FF-3376-1F4E-B9DC-6464C6F6491F}"/>
                </a:ext>
              </a:extLst>
            </p:cNvPr>
            <p:cNvSpPr/>
            <p:nvPr/>
          </p:nvSpPr>
          <p:spPr>
            <a:xfrm>
              <a:off x="317500" y="317500"/>
              <a:ext cx="29184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pfehide89"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a:t>
              </a:r>
            </a:p>
          </p:txBody>
        </p:sp>
      </p:grpSp>
      <p:grpSp>
        <p:nvGrpSpPr>
          <p:cNvPr id="40" name="Group 39">
            <a:extLst>
              <a:ext uri="{FF2B5EF4-FFF2-40B4-BE49-F238E27FC236}">
                <a16:creationId xmlns:a16="http://schemas.microsoft.com/office/drawing/2014/main" id="{20438EE4-BC02-254C-9F73-EF02405CCFC3}"/>
              </a:ext>
            </a:extLst>
          </p:cNvPr>
          <p:cNvGrpSpPr/>
          <p:nvPr/>
        </p:nvGrpSpPr>
        <p:grpSpPr>
          <a:xfrm>
            <a:off x="2868826" y="1873931"/>
            <a:ext cx="3070860" cy="2743200"/>
            <a:chOff x="317500" y="317500"/>
            <a:chExt cx="3070860" cy="2743200"/>
          </a:xfrm>
        </p:grpSpPr>
        <p:pic>
          <p:nvPicPr>
            <p:cNvPr id="38" name="PFE element 89">
              <a:extLst>
                <a:ext uri="{FF2B5EF4-FFF2-40B4-BE49-F238E27FC236}">
                  <a16:creationId xmlns:a16="http://schemas.microsoft.com/office/drawing/2014/main" id="{E133C1B5-2021-C143-9EFB-E41BD5239C5A}"/>
                </a:ext>
              </a:extLst>
            </p:cNvPr>
            <p:cNvPicPr>
              <a:picLocks/>
            </p:cNvPicPr>
            <p:nvPr/>
          </p:nvPicPr>
          <p:blipFill>
            <a:blip r:embed="rId11"/>
            <a:stretch>
              <a:fillRect/>
            </a:stretch>
          </p:blipFill>
          <p:spPr>
            <a:xfrm>
              <a:off x="317500" y="317500"/>
              <a:ext cx="3070860" cy="2743200"/>
            </a:xfrm>
            <a:prstGeom prst="rect">
              <a:avLst/>
            </a:prstGeom>
          </p:spPr>
        </p:pic>
        <p:sp>
          <p:nvSpPr>
            <p:cNvPr id="39" name="Shape_60">
              <a:extLst>
                <a:ext uri="{FF2B5EF4-FFF2-40B4-BE49-F238E27FC236}">
                  <a16:creationId xmlns:a16="http://schemas.microsoft.com/office/drawing/2014/main" id="{7957E27C-50E8-6C40-BC5E-348B4913AFB1}"/>
                </a:ext>
              </a:extLst>
            </p:cNvPr>
            <p:cNvSpPr/>
            <p:nvPr/>
          </p:nvSpPr>
          <p:spPr>
            <a:xfrm>
              <a:off x="317500" y="317500"/>
              <a:ext cx="30708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1" name="PFE element 90">
            <a:extLst>
              <a:ext uri="{FF2B5EF4-FFF2-40B4-BE49-F238E27FC236}">
                <a16:creationId xmlns:a16="http://schemas.microsoft.com/office/drawing/2014/main" id="{80337929-08AA-184A-ABF8-1E83A1A2F55D}"/>
              </a:ext>
            </a:extLst>
          </p:cNvPr>
          <p:cNvPicPr>
            <a:picLocks/>
          </p:cNvPicPr>
          <p:nvPr/>
        </p:nvPicPr>
        <p:blipFill>
          <a:blip r:embed="rId3"/>
          <a:stretch>
            <a:fillRect/>
          </a:stretch>
        </p:blipFill>
        <p:spPr>
          <a:xfrm>
            <a:off x="497682" y="1333724"/>
            <a:ext cx="5791200" cy="5524500"/>
          </a:xfrm>
          <a:prstGeom prst="rect">
            <a:avLst/>
          </a:prstGeom>
        </p:spPr>
      </p:pic>
      <p:pic>
        <p:nvPicPr>
          <p:cNvPr id="21" name="PFE element 91">
            <a:extLst>
              <a:ext uri="{FF2B5EF4-FFF2-40B4-BE49-F238E27FC236}">
                <a16:creationId xmlns:a16="http://schemas.microsoft.com/office/drawing/2014/main" id="{AD80906E-3111-BF4B-AEF3-AD9D22670955}"/>
              </a:ext>
            </a:extLst>
          </p:cNvPr>
          <p:cNvPicPr>
            <a:picLocks/>
          </p:cNvPicPr>
          <p:nvPr/>
        </p:nvPicPr>
        <p:blipFill>
          <a:blip r:embed="rId4"/>
          <a:stretch>
            <a:fillRect/>
          </a:stretch>
        </p:blipFill>
        <p:spPr>
          <a:xfrm>
            <a:off x="150918" y="6361007"/>
            <a:ext cx="711625" cy="355813"/>
          </a:xfrm>
          <a:prstGeom prst="rect">
            <a:avLst/>
          </a:prstGeom>
        </p:spPr>
      </p:pic>
      <p:pic>
        <p:nvPicPr>
          <p:cNvPr id="23" name="PFE element 92">
            <a:extLst>
              <a:ext uri="{FF2B5EF4-FFF2-40B4-BE49-F238E27FC236}">
                <a16:creationId xmlns:a16="http://schemas.microsoft.com/office/drawing/2014/main" id="{F9262C54-9877-DE45-9C0E-99309828400D}"/>
              </a:ext>
            </a:extLst>
          </p:cNvPr>
          <p:cNvPicPr>
            <a:picLocks/>
          </p:cNvPicPr>
          <p:nvPr/>
        </p:nvPicPr>
        <p:blipFill>
          <a:blip r:embed="rId5"/>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FE element 94">
            <a:extLst>
              <a:ext uri="{FF2B5EF4-FFF2-40B4-BE49-F238E27FC236}">
                <a16:creationId xmlns:a16="http://schemas.microsoft.com/office/drawing/2014/main" id="{42FD5E81-5A7C-F949-905A-C09A11162B1E}"/>
              </a:ext>
            </a:extLst>
          </p:cNvPr>
          <p:cNvPicPr>
            <a:picLocks/>
          </p:cNvPicPr>
          <p:nvPr/>
        </p:nvPicPr>
        <p:blipFill>
          <a:blip r:embed="rId6"/>
          <a:stretch>
            <a:fillRect/>
          </a:stretch>
        </p:blipFill>
        <p:spPr>
          <a:xfrm>
            <a:off x="0" y="260734"/>
            <a:ext cx="9144000" cy="103300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97" hidden="1"/>
          <p:cNvSpPr txBox="1"/>
          <p:nvPr/>
        </p:nvSpPr>
        <p:spPr>
          <a:xfrm>
            <a:off x="247953" y="575072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Circulatory</a:t>
            </a:r>
          </a:p>
        </p:txBody>
      </p:sp>
      <p:grpSp>
        <p:nvGrpSpPr>
          <p:cNvPr id="29" name="Group 28">
            <a:extLst>
              <a:ext uri="{FF2B5EF4-FFF2-40B4-BE49-F238E27FC236}">
                <a16:creationId xmlns:a16="http://schemas.microsoft.com/office/drawing/2014/main" id="{CE60D6C7-9495-4D40-B5DC-40770012B4A1}"/>
              </a:ext>
            </a:extLst>
          </p:cNvPr>
          <p:cNvGrpSpPr/>
          <p:nvPr/>
        </p:nvGrpSpPr>
        <p:grpSpPr>
          <a:xfrm>
            <a:off x="247953" y="5750304"/>
            <a:ext cx="1600200" cy="308610"/>
            <a:chOff x="317500" y="317500"/>
            <a:chExt cx="1600200" cy="308610"/>
          </a:xfrm>
        </p:grpSpPr>
        <p:pic>
          <p:nvPicPr>
            <p:cNvPr id="27" name="PFE element 97">
              <a:extLst>
                <a:ext uri="{FF2B5EF4-FFF2-40B4-BE49-F238E27FC236}">
                  <a16:creationId xmlns:a16="http://schemas.microsoft.com/office/drawing/2014/main" id="{B9B3DBBF-CD73-C849-B2AF-84887B7C3CBD}"/>
                </a:ext>
              </a:extLst>
            </p:cNvPr>
            <p:cNvPicPr>
              <a:picLocks/>
            </p:cNvPicPr>
            <p:nvPr/>
          </p:nvPicPr>
          <p:blipFill>
            <a:blip r:embed="rId8"/>
            <a:stretch>
              <a:fillRect/>
            </a:stretch>
          </p:blipFill>
          <p:spPr>
            <a:xfrm>
              <a:off x="317500" y="317500"/>
              <a:ext cx="1600200" cy="308610"/>
            </a:xfrm>
            <a:prstGeom prst="rect">
              <a:avLst/>
            </a:prstGeom>
          </p:spPr>
        </p:pic>
        <p:sp>
          <p:nvSpPr>
            <p:cNvPr id="28" name="Shape_61">
              <a:extLst>
                <a:ext uri="{FF2B5EF4-FFF2-40B4-BE49-F238E27FC236}">
                  <a16:creationId xmlns:a16="http://schemas.microsoft.com/office/drawing/2014/main" id="{5D284FC3-263A-CB4F-90AB-DAC6E9B2CAD1}"/>
                </a:ext>
              </a:extLst>
            </p:cNvPr>
            <p:cNvSpPr/>
            <p:nvPr/>
          </p:nvSpPr>
          <p:spPr>
            <a:xfrm>
              <a:off x="317500" y="317500"/>
              <a:ext cx="1600200" cy="3086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98" hidden="1"/>
          <p:cNvSpPr txBox="1"/>
          <p:nvPr/>
        </p:nvSpPr>
        <p:spPr>
          <a:xfrm>
            <a:off x="16618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Nervous</a:t>
            </a:r>
          </a:p>
        </p:txBody>
      </p:sp>
      <p:grpSp>
        <p:nvGrpSpPr>
          <p:cNvPr id="33" name="Group 32">
            <a:extLst>
              <a:ext uri="{FF2B5EF4-FFF2-40B4-BE49-F238E27FC236}">
                <a16:creationId xmlns:a16="http://schemas.microsoft.com/office/drawing/2014/main" id="{E25CBEC0-B0DA-8E4C-902E-0D5AD2D5AB4C}"/>
              </a:ext>
            </a:extLst>
          </p:cNvPr>
          <p:cNvGrpSpPr/>
          <p:nvPr/>
        </p:nvGrpSpPr>
        <p:grpSpPr>
          <a:xfrm>
            <a:off x="1661211" y="5741190"/>
            <a:ext cx="1611630" cy="309901"/>
            <a:chOff x="317500" y="317500"/>
            <a:chExt cx="1611630" cy="309901"/>
          </a:xfrm>
        </p:grpSpPr>
        <p:pic>
          <p:nvPicPr>
            <p:cNvPr id="31" name="PFE element 98">
              <a:extLst>
                <a:ext uri="{FF2B5EF4-FFF2-40B4-BE49-F238E27FC236}">
                  <a16:creationId xmlns:a16="http://schemas.microsoft.com/office/drawing/2014/main" id="{5F30AA1D-54EB-9848-B9AF-64EA51FB5691}"/>
                </a:ext>
              </a:extLst>
            </p:cNvPr>
            <p:cNvPicPr>
              <a:picLocks/>
            </p:cNvPicPr>
            <p:nvPr/>
          </p:nvPicPr>
          <p:blipFill>
            <a:blip r:embed="rId9"/>
            <a:stretch>
              <a:fillRect/>
            </a:stretch>
          </p:blipFill>
          <p:spPr>
            <a:xfrm>
              <a:off x="317500" y="317500"/>
              <a:ext cx="1611630" cy="309901"/>
            </a:xfrm>
            <a:prstGeom prst="rect">
              <a:avLst/>
            </a:prstGeom>
          </p:spPr>
        </p:pic>
        <p:sp>
          <p:nvSpPr>
            <p:cNvPr id="32" name="Shape_62">
              <a:extLst>
                <a:ext uri="{FF2B5EF4-FFF2-40B4-BE49-F238E27FC236}">
                  <a16:creationId xmlns:a16="http://schemas.microsoft.com/office/drawing/2014/main" id="{00157217-DF50-474F-A2FC-34E1AD6F4A5C}"/>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99" hidden="1"/>
          <p:cNvSpPr txBox="1"/>
          <p:nvPr/>
        </p:nvSpPr>
        <p:spPr>
          <a:xfrm>
            <a:off x="30842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Respiratory</a:t>
            </a:r>
          </a:p>
        </p:txBody>
      </p:sp>
      <p:grpSp>
        <p:nvGrpSpPr>
          <p:cNvPr id="37" name="Group 36">
            <a:extLst>
              <a:ext uri="{FF2B5EF4-FFF2-40B4-BE49-F238E27FC236}">
                <a16:creationId xmlns:a16="http://schemas.microsoft.com/office/drawing/2014/main" id="{FE54DA22-82FA-3E41-A86C-E991F1FDC137}"/>
              </a:ext>
            </a:extLst>
          </p:cNvPr>
          <p:cNvGrpSpPr/>
          <p:nvPr/>
        </p:nvGrpSpPr>
        <p:grpSpPr>
          <a:xfrm>
            <a:off x="3083611" y="5741190"/>
            <a:ext cx="1611630" cy="309901"/>
            <a:chOff x="317500" y="317500"/>
            <a:chExt cx="1611630" cy="309901"/>
          </a:xfrm>
        </p:grpSpPr>
        <p:pic>
          <p:nvPicPr>
            <p:cNvPr id="35" name="PFE element 99">
              <a:extLst>
                <a:ext uri="{FF2B5EF4-FFF2-40B4-BE49-F238E27FC236}">
                  <a16:creationId xmlns:a16="http://schemas.microsoft.com/office/drawing/2014/main" id="{1F52073C-48D6-4F49-BD9E-827ECB1B6304}"/>
                </a:ext>
              </a:extLst>
            </p:cNvPr>
            <p:cNvPicPr>
              <a:picLocks/>
            </p:cNvPicPr>
            <p:nvPr/>
          </p:nvPicPr>
          <p:blipFill>
            <a:blip r:embed="rId10"/>
            <a:stretch>
              <a:fillRect/>
            </a:stretch>
          </p:blipFill>
          <p:spPr>
            <a:xfrm>
              <a:off x="317500" y="317500"/>
              <a:ext cx="1611630" cy="309901"/>
            </a:xfrm>
            <a:prstGeom prst="rect">
              <a:avLst/>
            </a:prstGeom>
          </p:spPr>
        </p:pic>
        <p:sp>
          <p:nvSpPr>
            <p:cNvPr id="36" name="Shape_63">
              <a:extLst>
                <a:ext uri="{FF2B5EF4-FFF2-40B4-BE49-F238E27FC236}">
                  <a16:creationId xmlns:a16="http://schemas.microsoft.com/office/drawing/2014/main" id="{98EFFF8C-F6CA-6A49-8F9A-934301C37352}"/>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100" hidden="1"/>
          <p:cNvSpPr txBox="1"/>
          <p:nvPr/>
        </p:nvSpPr>
        <p:spPr>
          <a:xfrm>
            <a:off x="4481284" y="573435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Digestive</a:t>
            </a:r>
          </a:p>
        </p:txBody>
      </p:sp>
      <p:grpSp>
        <p:nvGrpSpPr>
          <p:cNvPr id="41" name="Group 40">
            <a:extLst>
              <a:ext uri="{FF2B5EF4-FFF2-40B4-BE49-F238E27FC236}">
                <a16:creationId xmlns:a16="http://schemas.microsoft.com/office/drawing/2014/main" id="{55534C1E-0A54-374E-AE8E-648B421545AC}"/>
              </a:ext>
            </a:extLst>
          </p:cNvPr>
          <p:cNvGrpSpPr/>
          <p:nvPr/>
        </p:nvGrpSpPr>
        <p:grpSpPr>
          <a:xfrm>
            <a:off x="4480610" y="5733289"/>
            <a:ext cx="1611630" cy="309901"/>
            <a:chOff x="317500" y="317500"/>
            <a:chExt cx="1611630" cy="309901"/>
          </a:xfrm>
        </p:grpSpPr>
        <p:pic>
          <p:nvPicPr>
            <p:cNvPr id="39" name="PFE element 100">
              <a:extLst>
                <a:ext uri="{FF2B5EF4-FFF2-40B4-BE49-F238E27FC236}">
                  <a16:creationId xmlns:a16="http://schemas.microsoft.com/office/drawing/2014/main" id="{6758404E-60C6-0744-8460-40A842BB875F}"/>
                </a:ext>
              </a:extLst>
            </p:cNvPr>
            <p:cNvPicPr>
              <a:picLocks/>
            </p:cNvPicPr>
            <p:nvPr/>
          </p:nvPicPr>
          <p:blipFill>
            <a:blip r:embed="rId11"/>
            <a:stretch>
              <a:fillRect/>
            </a:stretch>
          </p:blipFill>
          <p:spPr>
            <a:xfrm>
              <a:off x="317500" y="317500"/>
              <a:ext cx="1611630" cy="309901"/>
            </a:xfrm>
            <a:prstGeom prst="rect">
              <a:avLst/>
            </a:prstGeom>
          </p:spPr>
        </p:pic>
        <p:sp>
          <p:nvSpPr>
            <p:cNvPr id="40" name="Shape_64">
              <a:extLst>
                <a:ext uri="{FF2B5EF4-FFF2-40B4-BE49-F238E27FC236}">
                  <a16:creationId xmlns:a16="http://schemas.microsoft.com/office/drawing/2014/main" id="{BEF690E7-9449-8D40-A46E-CAC31C6195BA}"/>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01" hidden="1"/>
          <p:cNvSpPr txBox="1"/>
          <p:nvPr/>
        </p:nvSpPr>
        <p:spPr>
          <a:xfrm>
            <a:off x="6125434" y="5748303"/>
            <a:ext cx="112364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Skeletal</a:t>
            </a:r>
          </a:p>
        </p:txBody>
      </p:sp>
      <p:grpSp>
        <p:nvGrpSpPr>
          <p:cNvPr id="45" name="Group 44">
            <a:extLst>
              <a:ext uri="{FF2B5EF4-FFF2-40B4-BE49-F238E27FC236}">
                <a16:creationId xmlns:a16="http://schemas.microsoft.com/office/drawing/2014/main" id="{71620B35-CF65-5746-BE45-9D003FFF9861}"/>
              </a:ext>
            </a:extLst>
          </p:cNvPr>
          <p:cNvGrpSpPr/>
          <p:nvPr/>
        </p:nvGrpSpPr>
        <p:grpSpPr>
          <a:xfrm>
            <a:off x="6121019" y="5747241"/>
            <a:ext cx="1132479" cy="309901"/>
            <a:chOff x="317500" y="317500"/>
            <a:chExt cx="1132479" cy="309901"/>
          </a:xfrm>
        </p:grpSpPr>
        <p:pic>
          <p:nvPicPr>
            <p:cNvPr id="43" name="PFE element 101">
              <a:extLst>
                <a:ext uri="{FF2B5EF4-FFF2-40B4-BE49-F238E27FC236}">
                  <a16:creationId xmlns:a16="http://schemas.microsoft.com/office/drawing/2014/main" id="{83764A44-5629-A04D-B623-17530A4EEBA8}"/>
                </a:ext>
              </a:extLst>
            </p:cNvPr>
            <p:cNvPicPr>
              <a:picLocks/>
            </p:cNvPicPr>
            <p:nvPr/>
          </p:nvPicPr>
          <p:blipFill>
            <a:blip r:embed="rId12"/>
            <a:stretch>
              <a:fillRect/>
            </a:stretch>
          </p:blipFill>
          <p:spPr>
            <a:xfrm>
              <a:off x="317500" y="317500"/>
              <a:ext cx="1132479" cy="309901"/>
            </a:xfrm>
            <a:prstGeom prst="rect">
              <a:avLst/>
            </a:prstGeom>
          </p:spPr>
        </p:pic>
        <p:sp>
          <p:nvSpPr>
            <p:cNvPr id="44" name="Shape_65">
              <a:extLst>
                <a:ext uri="{FF2B5EF4-FFF2-40B4-BE49-F238E27FC236}">
                  <a16:creationId xmlns:a16="http://schemas.microsoft.com/office/drawing/2014/main" id="{BC1606EE-646F-E940-8B5C-28CAC2739742}"/>
                </a:ext>
              </a:extLst>
            </p:cNvPr>
            <p:cNvSpPr/>
            <p:nvPr/>
          </p:nvSpPr>
          <p:spPr>
            <a:xfrm>
              <a:off x="317500" y="317500"/>
              <a:ext cx="1132479"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fehide102" hidden="1"/>
          <p:cNvSpPr txBox="1"/>
          <p:nvPr/>
        </p:nvSpPr>
        <p:spPr>
          <a:xfrm>
            <a:off x="7249083" y="5742254"/>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Muscular</a:t>
            </a:r>
          </a:p>
        </p:txBody>
      </p:sp>
      <p:grpSp>
        <p:nvGrpSpPr>
          <p:cNvPr id="49" name="Group 48">
            <a:extLst>
              <a:ext uri="{FF2B5EF4-FFF2-40B4-BE49-F238E27FC236}">
                <a16:creationId xmlns:a16="http://schemas.microsoft.com/office/drawing/2014/main" id="{C008E838-F53C-2A4F-9356-6D911FA07781}"/>
              </a:ext>
            </a:extLst>
          </p:cNvPr>
          <p:cNvGrpSpPr/>
          <p:nvPr/>
        </p:nvGrpSpPr>
        <p:grpSpPr>
          <a:xfrm>
            <a:off x="7248409" y="5741192"/>
            <a:ext cx="1611630" cy="309901"/>
            <a:chOff x="317500" y="317500"/>
            <a:chExt cx="1611630" cy="309901"/>
          </a:xfrm>
        </p:grpSpPr>
        <p:pic>
          <p:nvPicPr>
            <p:cNvPr id="47" name="PFE element 102">
              <a:extLst>
                <a:ext uri="{FF2B5EF4-FFF2-40B4-BE49-F238E27FC236}">
                  <a16:creationId xmlns:a16="http://schemas.microsoft.com/office/drawing/2014/main" id="{0706FDC8-A9B9-504B-A56D-617C47C9CA91}"/>
                </a:ext>
              </a:extLst>
            </p:cNvPr>
            <p:cNvPicPr>
              <a:picLocks/>
            </p:cNvPicPr>
            <p:nvPr/>
          </p:nvPicPr>
          <p:blipFill>
            <a:blip r:embed="rId13"/>
            <a:stretch>
              <a:fillRect/>
            </a:stretch>
          </p:blipFill>
          <p:spPr>
            <a:xfrm>
              <a:off x="317500" y="317500"/>
              <a:ext cx="1611630" cy="309901"/>
            </a:xfrm>
            <a:prstGeom prst="rect">
              <a:avLst/>
            </a:prstGeom>
          </p:spPr>
        </p:pic>
        <p:sp>
          <p:nvSpPr>
            <p:cNvPr id="48" name="Shape_66">
              <a:extLst>
                <a:ext uri="{FF2B5EF4-FFF2-40B4-BE49-F238E27FC236}">
                  <a16:creationId xmlns:a16="http://schemas.microsoft.com/office/drawing/2014/main" id="{391A4934-534B-D749-A008-E8D80CEE26CD}"/>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1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3" name="PFE element 103">
            <a:extLst>
              <a:ext uri="{FF2B5EF4-FFF2-40B4-BE49-F238E27FC236}">
                <a16:creationId xmlns:a16="http://schemas.microsoft.com/office/drawing/2014/main" id="{E0F2F41E-73B7-AF4C-95F0-7A498CE212ED}"/>
              </a:ext>
            </a:extLst>
          </p:cNvPr>
          <p:cNvPicPr>
            <a:picLocks/>
          </p:cNvPicPr>
          <p:nvPr/>
        </p:nvPicPr>
        <p:blipFill>
          <a:blip r:embed="rId3"/>
          <a:stretch>
            <a:fillRect/>
          </a:stretch>
        </p:blipFill>
        <p:spPr>
          <a:xfrm>
            <a:off x="150918" y="6361007"/>
            <a:ext cx="711625" cy="355813"/>
          </a:xfrm>
          <a:prstGeom prst="rect">
            <a:avLst/>
          </a:prstGeom>
        </p:spPr>
      </p:pic>
      <p:pic>
        <p:nvPicPr>
          <p:cNvPr id="25" name="PFE element 104">
            <a:extLst>
              <a:ext uri="{FF2B5EF4-FFF2-40B4-BE49-F238E27FC236}">
                <a16:creationId xmlns:a16="http://schemas.microsoft.com/office/drawing/2014/main" id="{4D045EA3-5FCF-AC4B-85A7-F528B573221E}"/>
              </a:ext>
            </a:extLst>
          </p:cNvPr>
          <p:cNvPicPr>
            <a:picLocks/>
          </p:cNvPicPr>
          <p:nvPr/>
        </p:nvPicPr>
        <p:blipFill>
          <a:blip r:embed="rId4"/>
          <a:stretch>
            <a:fillRect/>
          </a:stretch>
        </p:blipFill>
        <p:spPr>
          <a:xfrm>
            <a:off x="1823563" y="6353713"/>
            <a:ext cx="4175760" cy="368834"/>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FE element 106">
            <a:extLst>
              <a:ext uri="{FF2B5EF4-FFF2-40B4-BE49-F238E27FC236}">
                <a16:creationId xmlns:a16="http://schemas.microsoft.com/office/drawing/2014/main" id="{9F8752B9-9188-7E4F-9CF0-FC4C82EED456}"/>
              </a:ext>
            </a:extLst>
          </p:cNvPr>
          <p:cNvPicPr>
            <a:picLocks/>
          </p:cNvPicPr>
          <p:nvPr/>
        </p:nvPicPr>
        <p:blipFill>
          <a:blip r:embed="rId5"/>
          <a:stretch>
            <a:fillRect/>
          </a:stretch>
        </p:blipFill>
        <p:spPr>
          <a:xfrm>
            <a:off x="594070" y="187325"/>
            <a:ext cx="5535930" cy="1840230"/>
          </a:xfrm>
          <a:prstGeom prst="rect">
            <a:avLst/>
          </a:prstGeom>
        </p:spPr>
      </p:pic>
      <p:sp>
        <p:nvSpPr>
          <p:cNvPr id="9" name="Oval 8"/>
          <p:cNvSpPr>
            <a:spLocks noChangeAspect="1"/>
          </p:cNvSpPr>
          <p:nvPr/>
        </p:nvSpPr>
        <p:spPr>
          <a:xfrm>
            <a:off x="4535693" y="1938843"/>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08289" y="1652694"/>
            <a:ext cx="4600311"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61339" y="2054002"/>
            <a:ext cx="3657600" cy="3657600"/>
          </a:xfrm>
          <a:prstGeom prst="ellipse">
            <a:avLst/>
          </a:prstGeom>
        </p:spPr>
      </p:pic>
      <p:pic>
        <p:nvPicPr>
          <p:cNvPr id="29" name="PFE element 110">
            <a:extLst>
              <a:ext uri="{FF2B5EF4-FFF2-40B4-BE49-F238E27FC236}">
                <a16:creationId xmlns:a16="http://schemas.microsoft.com/office/drawing/2014/main" id="{F37AC4D4-894A-0D41-9270-12A0791B0647}"/>
              </a:ext>
            </a:extLst>
          </p:cNvPr>
          <p:cNvPicPr>
            <a:picLocks/>
          </p:cNvPicPr>
          <p:nvPr/>
        </p:nvPicPr>
        <p:blipFill>
          <a:blip r:embed="rId7"/>
          <a:stretch>
            <a:fillRect/>
          </a:stretch>
        </p:blipFill>
        <p:spPr>
          <a:xfrm>
            <a:off x="857886" y="2016518"/>
            <a:ext cx="2971800" cy="537210"/>
          </a:xfrm>
          <a:prstGeom prst="rect">
            <a:avLst/>
          </a:prstGeom>
        </p:spPr>
      </p:pic>
      <p:pic>
        <p:nvPicPr>
          <p:cNvPr id="31" name="PFE element 111">
            <a:extLst>
              <a:ext uri="{FF2B5EF4-FFF2-40B4-BE49-F238E27FC236}">
                <a16:creationId xmlns:a16="http://schemas.microsoft.com/office/drawing/2014/main" id="{09B2175A-3C8B-2D4D-8FC5-936308FD8435}"/>
              </a:ext>
            </a:extLst>
          </p:cNvPr>
          <p:cNvPicPr>
            <a:picLocks/>
          </p:cNvPicPr>
          <p:nvPr/>
        </p:nvPicPr>
        <p:blipFill>
          <a:blip r:embed="rId8"/>
          <a:stretch>
            <a:fillRect/>
          </a:stretch>
        </p:blipFill>
        <p:spPr>
          <a:xfrm>
            <a:off x="857886" y="2927384"/>
            <a:ext cx="2895600" cy="309901"/>
          </a:xfrm>
          <a:prstGeom prst="rect">
            <a:avLst/>
          </a:prstGeom>
        </p:spPr>
      </p:pic>
      <p:sp>
        <p:nvSpPr>
          <p:cNvPr id="13" name="pfehide112" hidden="1"/>
          <p:cNvSpPr txBox="1"/>
          <p:nvPr/>
        </p:nvSpPr>
        <p:spPr>
          <a:xfrm>
            <a:off x="857886" y="3267113"/>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Dry mouth</a:t>
            </a:r>
          </a:p>
        </p:txBody>
      </p:sp>
      <p:grpSp>
        <p:nvGrpSpPr>
          <p:cNvPr id="35" name="Group 34">
            <a:extLst>
              <a:ext uri="{FF2B5EF4-FFF2-40B4-BE49-F238E27FC236}">
                <a16:creationId xmlns:a16="http://schemas.microsoft.com/office/drawing/2014/main" id="{DDF5C4B3-1D5A-574B-BA38-3A6B1B3AD41C}"/>
              </a:ext>
            </a:extLst>
          </p:cNvPr>
          <p:cNvGrpSpPr/>
          <p:nvPr/>
        </p:nvGrpSpPr>
        <p:grpSpPr>
          <a:xfrm>
            <a:off x="857886" y="3262813"/>
            <a:ext cx="2895600" cy="298423"/>
            <a:chOff x="317500" y="317500"/>
            <a:chExt cx="2895600" cy="298423"/>
          </a:xfrm>
        </p:grpSpPr>
        <p:pic>
          <p:nvPicPr>
            <p:cNvPr id="33" name="PFE element 112">
              <a:extLst>
                <a:ext uri="{FF2B5EF4-FFF2-40B4-BE49-F238E27FC236}">
                  <a16:creationId xmlns:a16="http://schemas.microsoft.com/office/drawing/2014/main" id="{E622C27C-BFE3-4D46-B044-875ABDE84391}"/>
                </a:ext>
              </a:extLst>
            </p:cNvPr>
            <p:cNvPicPr>
              <a:picLocks/>
            </p:cNvPicPr>
            <p:nvPr/>
          </p:nvPicPr>
          <p:blipFill>
            <a:blip r:embed="rId9"/>
            <a:stretch>
              <a:fillRect/>
            </a:stretch>
          </p:blipFill>
          <p:spPr>
            <a:xfrm>
              <a:off x="317500" y="317500"/>
              <a:ext cx="2895600" cy="298423"/>
            </a:xfrm>
            <a:prstGeom prst="rect">
              <a:avLst/>
            </a:prstGeom>
          </p:spPr>
        </p:pic>
        <p:sp>
          <p:nvSpPr>
            <p:cNvPr id="34" name="Shape_67">
              <a:extLst>
                <a:ext uri="{FF2B5EF4-FFF2-40B4-BE49-F238E27FC236}">
                  <a16:creationId xmlns:a16="http://schemas.microsoft.com/office/drawing/2014/main" id="{A3D08F4F-7EAA-A644-8008-0573830A3C3F}"/>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13" hidden="1"/>
          <p:cNvSpPr txBox="1"/>
          <p:nvPr/>
        </p:nvSpPr>
        <p:spPr>
          <a:xfrm>
            <a:off x="857886" y="3589824"/>
            <a:ext cx="3273848"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Heavy feeling in fingers and toes</a:t>
            </a:r>
          </a:p>
        </p:txBody>
      </p:sp>
      <p:grpSp>
        <p:nvGrpSpPr>
          <p:cNvPr id="39" name="Group 38">
            <a:extLst>
              <a:ext uri="{FF2B5EF4-FFF2-40B4-BE49-F238E27FC236}">
                <a16:creationId xmlns:a16="http://schemas.microsoft.com/office/drawing/2014/main" id="{365792C8-A29D-E545-B49D-681EB54525E8}"/>
              </a:ext>
            </a:extLst>
          </p:cNvPr>
          <p:cNvGrpSpPr/>
          <p:nvPr/>
        </p:nvGrpSpPr>
        <p:grpSpPr>
          <a:xfrm>
            <a:off x="857886" y="3589824"/>
            <a:ext cx="3265170" cy="281940"/>
            <a:chOff x="317500" y="317500"/>
            <a:chExt cx="3265170" cy="281940"/>
          </a:xfrm>
        </p:grpSpPr>
        <p:pic>
          <p:nvPicPr>
            <p:cNvPr id="37" name="PFE element 113">
              <a:extLst>
                <a:ext uri="{FF2B5EF4-FFF2-40B4-BE49-F238E27FC236}">
                  <a16:creationId xmlns:a16="http://schemas.microsoft.com/office/drawing/2014/main" id="{722561D6-D40F-2D47-93BB-31A0A1BA0154}"/>
                </a:ext>
              </a:extLst>
            </p:cNvPr>
            <p:cNvPicPr>
              <a:picLocks/>
            </p:cNvPicPr>
            <p:nvPr/>
          </p:nvPicPr>
          <p:blipFill>
            <a:blip r:embed="rId10"/>
            <a:stretch>
              <a:fillRect/>
            </a:stretch>
          </p:blipFill>
          <p:spPr>
            <a:xfrm>
              <a:off x="317500" y="317500"/>
              <a:ext cx="3265170" cy="281940"/>
            </a:xfrm>
            <a:prstGeom prst="rect">
              <a:avLst/>
            </a:prstGeom>
          </p:spPr>
        </p:pic>
        <p:sp>
          <p:nvSpPr>
            <p:cNvPr id="38" name="Shape_68">
              <a:extLst>
                <a:ext uri="{FF2B5EF4-FFF2-40B4-BE49-F238E27FC236}">
                  <a16:creationId xmlns:a16="http://schemas.microsoft.com/office/drawing/2014/main" id="{5D2A5686-ACDB-BB4D-9595-4E069B6714BE}"/>
                </a:ext>
              </a:extLst>
            </p:cNvPr>
            <p:cNvSpPr/>
            <p:nvPr/>
          </p:nvSpPr>
          <p:spPr>
            <a:xfrm>
              <a:off x="317500" y="317500"/>
              <a:ext cx="3265170" cy="2819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FE element 114">
            <a:extLst>
              <a:ext uri="{FF2B5EF4-FFF2-40B4-BE49-F238E27FC236}">
                <a16:creationId xmlns:a16="http://schemas.microsoft.com/office/drawing/2014/main" id="{B35906C9-9117-E646-9A90-6BDA1D5F0568}"/>
              </a:ext>
            </a:extLst>
          </p:cNvPr>
          <p:cNvPicPr>
            <a:picLocks/>
          </p:cNvPicPr>
          <p:nvPr/>
        </p:nvPicPr>
        <p:blipFill>
          <a:blip r:embed="rId11"/>
          <a:stretch>
            <a:fillRect/>
          </a:stretch>
        </p:blipFill>
        <p:spPr>
          <a:xfrm>
            <a:off x="857886" y="3921919"/>
            <a:ext cx="2895600" cy="298423"/>
          </a:xfrm>
          <a:prstGeom prst="rect">
            <a:avLst/>
          </a:prstGeom>
        </p:spPr>
      </p:pic>
      <p:sp>
        <p:nvSpPr>
          <p:cNvPr id="16" name="pfehide115" hidden="1"/>
          <p:cNvSpPr txBox="1"/>
          <p:nvPr/>
        </p:nvSpPr>
        <p:spPr>
          <a:xfrm>
            <a:off x="857886" y="4270256"/>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Vomiting</a:t>
            </a:r>
          </a:p>
        </p:txBody>
      </p:sp>
      <p:grpSp>
        <p:nvGrpSpPr>
          <p:cNvPr id="45" name="Group 44">
            <a:extLst>
              <a:ext uri="{FF2B5EF4-FFF2-40B4-BE49-F238E27FC236}">
                <a16:creationId xmlns:a16="http://schemas.microsoft.com/office/drawing/2014/main" id="{BEC3A116-22F5-9F47-B1FC-1A9A08B39D97}"/>
              </a:ext>
            </a:extLst>
          </p:cNvPr>
          <p:cNvGrpSpPr/>
          <p:nvPr/>
        </p:nvGrpSpPr>
        <p:grpSpPr>
          <a:xfrm>
            <a:off x="857886" y="4265956"/>
            <a:ext cx="2895600" cy="298423"/>
            <a:chOff x="317500" y="317500"/>
            <a:chExt cx="2895600" cy="298423"/>
          </a:xfrm>
        </p:grpSpPr>
        <p:pic>
          <p:nvPicPr>
            <p:cNvPr id="43" name="PFE element 115">
              <a:extLst>
                <a:ext uri="{FF2B5EF4-FFF2-40B4-BE49-F238E27FC236}">
                  <a16:creationId xmlns:a16="http://schemas.microsoft.com/office/drawing/2014/main" id="{68FD7878-C5FD-E94E-A3E0-5B29EFF643FC}"/>
                </a:ext>
              </a:extLst>
            </p:cNvPr>
            <p:cNvPicPr>
              <a:picLocks/>
            </p:cNvPicPr>
            <p:nvPr/>
          </p:nvPicPr>
          <p:blipFill>
            <a:blip r:embed="rId12"/>
            <a:stretch>
              <a:fillRect/>
            </a:stretch>
          </p:blipFill>
          <p:spPr>
            <a:xfrm>
              <a:off x="317500" y="317500"/>
              <a:ext cx="2895600" cy="298423"/>
            </a:xfrm>
            <a:prstGeom prst="rect">
              <a:avLst/>
            </a:prstGeom>
          </p:spPr>
        </p:pic>
        <p:sp>
          <p:nvSpPr>
            <p:cNvPr id="44" name="Shape_69">
              <a:extLst>
                <a:ext uri="{FF2B5EF4-FFF2-40B4-BE49-F238E27FC236}">
                  <a16:creationId xmlns:a16="http://schemas.microsoft.com/office/drawing/2014/main" id="{2FC23D1A-6E8B-9245-BB5E-D168A3672381}"/>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16" hidden="1"/>
          <p:cNvSpPr txBox="1"/>
          <p:nvPr/>
        </p:nvSpPr>
        <p:spPr>
          <a:xfrm>
            <a:off x="857886" y="4590527"/>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Severe itching</a:t>
            </a:r>
          </a:p>
        </p:txBody>
      </p:sp>
      <p:grpSp>
        <p:nvGrpSpPr>
          <p:cNvPr id="49" name="Group 48">
            <a:extLst>
              <a:ext uri="{FF2B5EF4-FFF2-40B4-BE49-F238E27FC236}">
                <a16:creationId xmlns:a16="http://schemas.microsoft.com/office/drawing/2014/main" id="{D818239A-D0CE-124C-8570-567CCC45B7D6}"/>
              </a:ext>
            </a:extLst>
          </p:cNvPr>
          <p:cNvGrpSpPr/>
          <p:nvPr/>
        </p:nvGrpSpPr>
        <p:grpSpPr>
          <a:xfrm>
            <a:off x="857886" y="4586227"/>
            <a:ext cx="2895600" cy="298423"/>
            <a:chOff x="317500" y="317500"/>
            <a:chExt cx="2895600" cy="298423"/>
          </a:xfrm>
        </p:grpSpPr>
        <p:pic>
          <p:nvPicPr>
            <p:cNvPr id="47" name="PFE element 116">
              <a:extLst>
                <a:ext uri="{FF2B5EF4-FFF2-40B4-BE49-F238E27FC236}">
                  <a16:creationId xmlns:a16="http://schemas.microsoft.com/office/drawing/2014/main" id="{842F50BA-5120-CE4F-BB28-2DD6687B5C97}"/>
                </a:ext>
              </a:extLst>
            </p:cNvPr>
            <p:cNvPicPr>
              <a:picLocks/>
            </p:cNvPicPr>
            <p:nvPr/>
          </p:nvPicPr>
          <p:blipFill>
            <a:blip r:embed="rId13"/>
            <a:stretch>
              <a:fillRect/>
            </a:stretch>
          </p:blipFill>
          <p:spPr>
            <a:xfrm>
              <a:off x="317500" y="317500"/>
              <a:ext cx="2895600" cy="298423"/>
            </a:xfrm>
            <a:prstGeom prst="rect">
              <a:avLst/>
            </a:prstGeom>
          </p:spPr>
        </p:pic>
        <p:sp>
          <p:nvSpPr>
            <p:cNvPr id="48" name="Shape_70">
              <a:extLst>
                <a:ext uri="{FF2B5EF4-FFF2-40B4-BE49-F238E27FC236}">
                  <a16:creationId xmlns:a16="http://schemas.microsoft.com/office/drawing/2014/main" id="{D56CE076-28A2-DA4C-99F9-25206FCD7FD1}"/>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FE element 117">
            <a:extLst>
              <a:ext uri="{FF2B5EF4-FFF2-40B4-BE49-F238E27FC236}">
                <a16:creationId xmlns:a16="http://schemas.microsoft.com/office/drawing/2014/main" id="{26DAA9A2-445F-2C42-8FF2-9777BBF659FF}"/>
              </a:ext>
            </a:extLst>
          </p:cNvPr>
          <p:cNvPicPr>
            <a:picLocks/>
          </p:cNvPicPr>
          <p:nvPr/>
        </p:nvPicPr>
        <p:blipFill>
          <a:blip r:embed="rId14"/>
          <a:stretch>
            <a:fillRect/>
          </a:stretch>
        </p:blipFill>
        <p:spPr>
          <a:xfrm>
            <a:off x="9532832" y="4605462"/>
            <a:ext cx="2910840" cy="298423"/>
          </a:xfrm>
          <a:prstGeom prst="rect">
            <a:avLst/>
          </a:prstGeom>
        </p:spPr>
      </p:pic>
      <p:pic>
        <p:nvPicPr>
          <p:cNvPr id="53" name="PFE element 118">
            <a:extLst>
              <a:ext uri="{FF2B5EF4-FFF2-40B4-BE49-F238E27FC236}">
                <a16:creationId xmlns:a16="http://schemas.microsoft.com/office/drawing/2014/main" id="{80B4D09A-4A49-E748-B149-02A9ACE935F3}"/>
              </a:ext>
            </a:extLst>
          </p:cNvPr>
          <p:cNvPicPr>
            <a:picLocks/>
          </p:cNvPicPr>
          <p:nvPr/>
        </p:nvPicPr>
        <p:blipFill>
          <a:blip r:embed="rId15"/>
          <a:stretch>
            <a:fillRect/>
          </a:stretch>
        </p:blipFill>
        <p:spPr>
          <a:xfrm>
            <a:off x="871028" y="2578032"/>
            <a:ext cx="2895600" cy="298423"/>
          </a:xfrm>
          <a:prstGeom prst="rect">
            <a:avLst/>
          </a:prstGeom>
        </p:spPr>
      </p:pic>
      <p:pic>
        <p:nvPicPr>
          <p:cNvPr id="55" name="PFE element 119">
            <a:extLst>
              <a:ext uri="{FF2B5EF4-FFF2-40B4-BE49-F238E27FC236}">
                <a16:creationId xmlns:a16="http://schemas.microsoft.com/office/drawing/2014/main" id="{B80850DD-389D-6A4E-94A7-DEB2F6BA8AB2}"/>
              </a:ext>
            </a:extLst>
          </p:cNvPr>
          <p:cNvPicPr>
            <a:picLocks/>
          </p:cNvPicPr>
          <p:nvPr/>
        </p:nvPicPr>
        <p:blipFill>
          <a:blip r:embed="rId16"/>
          <a:stretch>
            <a:fillRect/>
          </a:stretch>
        </p:blipFill>
        <p:spPr>
          <a:xfrm>
            <a:off x="857886" y="4962103"/>
            <a:ext cx="2895600" cy="293370"/>
          </a:xfrm>
          <a:prstGeom prst="rect">
            <a:avLst/>
          </a:prstGeom>
        </p:spPr>
      </p:pic>
      <p:pic>
        <p:nvPicPr>
          <p:cNvPr id="57" name="PFE element 120">
            <a:extLst>
              <a:ext uri="{FF2B5EF4-FFF2-40B4-BE49-F238E27FC236}">
                <a16:creationId xmlns:a16="http://schemas.microsoft.com/office/drawing/2014/main" id="{8637099E-D78B-7347-9FB9-E0B6E82E88E0}"/>
              </a:ext>
            </a:extLst>
          </p:cNvPr>
          <p:cNvPicPr>
            <a:picLocks/>
          </p:cNvPicPr>
          <p:nvPr/>
        </p:nvPicPr>
        <p:blipFill>
          <a:blip r:embed="rId17"/>
          <a:stretch>
            <a:fillRect/>
          </a:stretch>
        </p:blipFill>
        <p:spPr>
          <a:xfrm>
            <a:off x="857886" y="5308211"/>
            <a:ext cx="2895600" cy="298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3.05556E-6 -0.05047 " pathEditMode="relative" rAng="0" ptsTypes="AA">
                                      <p:cBhvr>
                                        <p:cTn id="6" dur="1000" fill="hold"/>
                                        <p:tgtEl>
                                          <p:spTgt spid="39"/>
                                        </p:tgtEl>
                                        <p:attrNameLst>
                                          <p:attrName>ppt_x</p:attrName>
                                          <p:attrName>ppt_y</p:attrName>
                                        </p:attrNameLst>
                                      </p:cBhvr>
                                      <p:rCtr x="0" y="-2523"/>
                                    </p:animMotion>
                                  </p:childTnLst>
                                </p:cTn>
                              </p:par>
                              <p:par>
                                <p:cTn id="7" presetID="42" presetClass="path" presetSubtype="0" accel="50000" decel="50000" fill="hold" nodeType="withEffect">
                                  <p:stCondLst>
                                    <p:cond delay="0"/>
                                  </p:stCondLst>
                                  <p:childTnLst>
                                    <p:animMotion origin="layout" path="M 0.00035 -0.00903 L -4.16667E-6 -0.14606 " pathEditMode="relative" rAng="0" ptsTypes="AA">
                                      <p:cBhvr>
                                        <p:cTn id="8" dur="1000" fill="hold"/>
                                        <p:tgtEl>
                                          <p:spTgt spid="49"/>
                                        </p:tgtEl>
                                        <p:attrNameLst>
                                          <p:attrName>ppt_x</p:attrName>
                                          <p:attrName>ppt_y</p:attrName>
                                        </p:attrNameLst>
                                      </p:cBhvr>
                                      <p:rCtr x="-17" y="-6852"/>
                                    </p:animMotion>
                                  </p:childTnLst>
                                </p:cTn>
                              </p:par>
                              <p:par>
                                <p:cTn id="9" presetID="42" presetClass="path" presetSubtype="0" accel="50000" decel="50000" fill="hold" nodeType="withEffect">
                                  <p:stCondLst>
                                    <p:cond delay="0"/>
                                  </p:stCondLst>
                                  <p:childTnLst>
                                    <p:animMotion origin="layout" path="M 3.05556E-6 -2.22222E-6 L 0.00017 0.13935 " pathEditMode="relative" rAng="0" ptsTypes="AA">
                                      <p:cBhvr>
                                        <p:cTn id="10" dur="1000" fill="hold"/>
                                        <p:tgtEl>
                                          <p:spTgt spid="35"/>
                                        </p:tgtEl>
                                        <p:attrNameLst>
                                          <p:attrName>ppt_x</p:attrName>
                                          <p:attrName>ppt_y</p:attrName>
                                        </p:attrNameLst>
                                      </p:cBhvr>
                                      <p:rCtr x="0" y="6968"/>
                                    </p:animMotion>
                                  </p:childTnLst>
                                </p:cTn>
                              </p:par>
                              <p:par>
                                <p:cTn id="11" presetID="42" presetClass="path" presetSubtype="0" accel="50000" decel="50000" fill="hold" nodeType="withEffect">
                                  <p:stCondLst>
                                    <p:cond delay="0"/>
                                  </p:stCondLst>
                                  <p:childTnLst>
                                    <p:animMotion origin="layout" path="M -4.16667E-6 0 L 0.00035 0.03773 " pathEditMode="relative" rAng="0" ptsTypes="AA">
                                      <p:cBhvr>
                                        <p:cTn id="12" dur="1000" fill="hold"/>
                                        <p:tgtEl>
                                          <p:spTgt spid="45"/>
                                        </p:tgtEl>
                                        <p:attrNameLst>
                                          <p:attrName>ppt_x</p:attrName>
                                          <p:attrName>ppt_y</p:attrName>
                                        </p:attrNameLst>
                                      </p:cBhvr>
                                      <p:rCtr x="1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5" name="PFE element 121">
            <a:extLst>
              <a:ext uri="{FF2B5EF4-FFF2-40B4-BE49-F238E27FC236}">
                <a16:creationId xmlns:a16="http://schemas.microsoft.com/office/drawing/2014/main" id="{93398CBB-E43B-A64C-8BB3-A4697783C278}"/>
              </a:ext>
            </a:extLst>
          </p:cNvPr>
          <p:cNvPicPr>
            <a:picLocks/>
          </p:cNvPicPr>
          <p:nvPr/>
        </p:nvPicPr>
        <p:blipFill>
          <a:blip r:embed="rId3"/>
          <a:stretch>
            <a:fillRect/>
          </a:stretch>
        </p:blipFill>
        <p:spPr>
          <a:xfrm>
            <a:off x="150918" y="6361007"/>
            <a:ext cx="711625" cy="355813"/>
          </a:xfrm>
          <a:prstGeom prst="rect">
            <a:avLst/>
          </a:prstGeom>
        </p:spPr>
      </p:pic>
      <p:pic>
        <p:nvPicPr>
          <p:cNvPr id="24" name="PFE element 122">
            <a:extLst>
              <a:ext uri="{FF2B5EF4-FFF2-40B4-BE49-F238E27FC236}">
                <a16:creationId xmlns:a16="http://schemas.microsoft.com/office/drawing/2014/main" id="{61935D01-F456-FB4C-9F4D-506A983C236F}"/>
              </a:ext>
            </a:extLst>
          </p:cNvPr>
          <p:cNvPicPr>
            <a:picLocks/>
          </p:cNvPicPr>
          <p:nvPr/>
        </p:nvPicPr>
        <p:blipFill>
          <a:blip r:embed="rId4"/>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FE element 124">
            <a:extLst>
              <a:ext uri="{FF2B5EF4-FFF2-40B4-BE49-F238E27FC236}">
                <a16:creationId xmlns:a16="http://schemas.microsoft.com/office/drawing/2014/main" id="{7624449D-3950-E24E-AC57-8E9EF069F748}"/>
              </a:ext>
            </a:extLst>
          </p:cNvPr>
          <p:cNvPicPr>
            <a:picLocks/>
          </p:cNvPicPr>
          <p:nvPr/>
        </p:nvPicPr>
        <p:blipFill>
          <a:blip r:embed="rId5"/>
          <a:stretch>
            <a:fillRect/>
          </a:stretch>
        </p:blipFill>
        <p:spPr>
          <a:xfrm>
            <a:off x="0" y="260734"/>
            <a:ext cx="9144000" cy="103300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6" cstate="hqprint">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41333" y="2310144"/>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7" name="PFE element 128">
            <a:extLst>
              <a:ext uri="{FF2B5EF4-FFF2-40B4-BE49-F238E27FC236}">
                <a16:creationId xmlns:a16="http://schemas.microsoft.com/office/drawing/2014/main" id="{F916FE47-3E5F-3D4E-B1F7-0CB726274C4E}"/>
              </a:ext>
            </a:extLst>
          </p:cNvPr>
          <p:cNvPicPr>
            <a:picLocks/>
          </p:cNvPicPr>
          <p:nvPr/>
        </p:nvPicPr>
        <p:blipFill>
          <a:blip r:embed="rId7"/>
          <a:stretch>
            <a:fillRect/>
          </a:stretch>
        </p:blipFill>
        <p:spPr>
          <a:xfrm>
            <a:off x="5620749" y="1930822"/>
            <a:ext cx="1310640" cy="309901"/>
          </a:xfrm>
          <a:prstGeom prst="rect">
            <a:avLst/>
          </a:prstGeom>
        </p:spPr>
      </p:pic>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9" name="PFE element 130">
            <a:extLst>
              <a:ext uri="{FF2B5EF4-FFF2-40B4-BE49-F238E27FC236}">
                <a16:creationId xmlns:a16="http://schemas.microsoft.com/office/drawing/2014/main" id="{9F0FFDC4-65E2-2C40-AAD5-05E2EA8F441C}"/>
              </a:ext>
            </a:extLst>
          </p:cNvPr>
          <p:cNvPicPr>
            <a:picLocks/>
          </p:cNvPicPr>
          <p:nvPr/>
        </p:nvPicPr>
        <p:blipFill>
          <a:blip r:embed="rId8"/>
          <a:stretch>
            <a:fillRect/>
          </a:stretch>
        </p:blipFill>
        <p:spPr>
          <a:xfrm>
            <a:off x="5628745" y="2157922"/>
            <a:ext cx="2095500" cy="321379"/>
          </a:xfrm>
          <a:prstGeom prst="rect">
            <a:avLst/>
          </a:prstGeom>
        </p:spPr>
      </p:pic>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1" name="PFE element 132">
            <a:extLst>
              <a:ext uri="{FF2B5EF4-FFF2-40B4-BE49-F238E27FC236}">
                <a16:creationId xmlns:a16="http://schemas.microsoft.com/office/drawing/2014/main" id="{2784BFEB-A01E-D344-9D2B-5C9955969633}"/>
              </a:ext>
            </a:extLst>
          </p:cNvPr>
          <p:cNvPicPr>
            <a:picLocks/>
          </p:cNvPicPr>
          <p:nvPr/>
        </p:nvPicPr>
        <p:blipFill>
          <a:blip r:embed="rId9"/>
          <a:stretch>
            <a:fillRect/>
          </a:stretch>
        </p:blipFill>
        <p:spPr>
          <a:xfrm>
            <a:off x="6018681" y="3752645"/>
            <a:ext cx="1310640" cy="309901"/>
          </a:xfrm>
          <a:prstGeom prst="rect">
            <a:avLst/>
          </a:prstGeom>
        </p:spPr>
      </p:pic>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3" name="PFE element 134">
            <a:extLst>
              <a:ext uri="{FF2B5EF4-FFF2-40B4-BE49-F238E27FC236}">
                <a16:creationId xmlns:a16="http://schemas.microsoft.com/office/drawing/2014/main" id="{9C3A8B1C-338F-3B4D-8EA3-ED0580662947}"/>
              </a:ext>
            </a:extLst>
          </p:cNvPr>
          <p:cNvPicPr>
            <a:picLocks/>
          </p:cNvPicPr>
          <p:nvPr/>
        </p:nvPicPr>
        <p:blipFill>
          <a:blip r:embed="rId10"/>
          <a:stretch>
            <a:fillRect/>
          </a:stretch>
        </p:blipFill>
        <p:spPr>
          <a:xfrm>
            <a:off x="6085310" y="4405223"/>
            <a:ext cx="1817370" cy="308610"/>
          </a:xfrm>
          <a:prstGeom prst="rect">
            <a:avLst/>
          </a:prstGeom>
        </p:spPr>
      </p:pic>
      <p:cxnSp>
        <p:nvCxnSpPr>
          <p:cNvPr id="21" name="Straight Arrow Connector 20"/>
          <p:cNvCxnSpPr/>
          <p:nvPr/>
        </p:nvCxnSpPr>
        <p:spPr>
          <a:xfrm flipH="1">
            <a:off x="5826232" y="5617862"/>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5" name="PFE element 136">
            <a:extLst>
              <a:ext uri="{FF2B5EF4-FFF2-40B4-BE49-F238E27FC236}">
                <a16:creationId xmlns:a16="http://schemas.microsoft.com/office/drawing/2014/main" id="{6B40FD9B-71C9-754C-A58C-90A093D1866B}"/>
              </a:ext>
            </a:extLst>
          </p:cNvPr>
          <p:cNvPicPr>
            <a:picLocks/>
          </p:cNvPicPr>
          <p:nvPr/>
        </p:nvPicPr>
        <p:blipFill>
          <a:blip r:embed="rId11"/>
          <a:stretch>
            <a:fillRect/>
          </a:stretch>
        </p:blipFill>
        <p:spPr>
          <a:xfrm>
            <a:off x="6993995" y="5462911"/>
            <a:ext cx="1805940" cy="309901"/>
          </a:xfrm>
          <a:prstGeom prst="rect">
            <a:avLst/>
          </a:prstGeom>
        </p:spPr>
      </p:pic>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7" name="PFE element 138">
            <a:extLst>
              <a:ext uri="{FF2B5EF4-FFF2-40B4-BE49-F238E27FC236}">
                <a16:creationId xmlns:a16="http://schemas.microsoft.com/office/drawing/2014/main" id="{3289E117-8557-C848-8255-D61F88CF1B07}"/>
              </a:ext>
            </a:extLst>
          </p:cNvPr>
          <p:cNvPicPr>
            <a:picLocks/>
          </p:cNvPicPr>
          <p:nvPr/>
        </p:nvPicPr>
        <p:blipFill>
          <a:blip r:embed="rId12"/>
          <a:stretch>
            <a:fillRect/>
          </a:stretch>
        </p:blipFill>
        <p:spPr>
          <a:xfrm>
            <a:off x="1750376" y="4619187"/>
            <a:ext cx="1360170" cy="524154"/>
          </a:xfrm>
          <a:prstGeom prst="rect">
            <a:avLst/>
          </a:prstGeom>
        </p:spPr>
      </p:pic>
      <p:pic>
        <p:nvPicPr>
          <p:cNvPr id="49" name="PFE element 139">
            <a:extLst>
              <a:ext uri="{FF2B5EF4-FFF2-40B4-BE49-F238E27FC236}">
                <a16:creationId xmlns:a16="http://schemas.microsoft.com/office/drawing/2014/main" id="{AE56A1AC-C916-AC4C-8AE8-0008EF884FEB}"/>
              </a:ext>
            </a:extLst>
          </p:cNvPr>
          <p:cNvPicPr>
            <a:picLocks/>
          </p:cNvPicPr>
          <p:nvPr/>
        </p:nvPicPr>
        <p:blipFill>
          <a:blip r:embed="rId13"/>
          <a:stretch>
            <a:fillRect/>
          </a:stretch>
        </p:blipFill>
        <p:spPr>
          <a:xfrm>
            <a:off x="1406520" y="3426656"/>
            <a:ext cx="1805940" cy="321379"/>
          </a:xfrm>
          <a:prstGeom prst="rect">
            <a:avLst/>
          </a:prstGeom>
        </p:spPr>
      </p:pic>
      <p:cxnSp>
        <p:nvCxnSpPr>
          <p:cNvPr id="28" name="Straight Arrow Connector 27"/>
          <p:cNvCxnSpPr/>
          <p:nvPr/>
        </p:nvCxnSpPr>
        <p:spPr>
          <a:xfrm>
            <a:off x="2468033" y="3612747"/>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41" hidden="1"/>
          <p:cNvSpPr txBox="1"/>
          <p:nvPr/>
        </p:nvSpPr>
        <p:spPr>
          <a:xfrm>
            <a:off x="5632447" y="2431648"/>
            <a:ext cx="181821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Nervous system</a:t>
            </a:r>
          </a:p>
        </p:txBody>
      </p:sp>
      <p:grpSp>
        <p:nvGrpSpPr>
          <p:cNvPr id="53" name="Group 52">
            <a:extLst>
              <a:ext uri="{FF2B5EF4-FFF2-40B4-BE49-F238E27FC236}">
                <a16:creationId xmlns:a16="http://schemas.microsoft.com/office/drawing/2014/main" id="{2C22E592-0E89-4647-8468-1A9640B8310E}"/>
              </a:ext>
            </a:extLst>
          </p:cNvPr>
          <p:cNvGrpSpPr/>
          <p:nvPr/>
        </p:nvGrpSpPr>
        <p:grpSpPr>
          <a:xfrm>
            <a:off x="5627157" y="2424847"/>
            <a:ext cx="1828800" cy="321379"/>
            <a:chOff x="317500" y="317500"/>
            <a:chExt cx="1828800" cy="321379"/>
          </a:xfrm>
        </p:grpSpPr>
        <p:pic>
          <p:nvPicPr>
            <p:cNvPr id="51" name="PFE element 141">
              <a:extLst>
                <a:ext uri="{FF2B5EF4-FFF2-40B4-BE49-F238E27FC236}">
                  <a16:creationId xmlns:a16="http://schemas.microsoft.com/office/drawing/2014/main" id="{24FC0E01-24EA-BB44-ADD8-83D0B402E226}"/>
                </a:ext>
              </a:extLst>
            </p:cNvPr>
            <p:cNvPicPr>
              <a:picLocks/>
            </p:cNvPicPr>
            <p:nvPr/>
          </p:nvPicPr>
          <p:blipFill>
            <a:blip r:embed="rId14"/>
            <a:stretch>
              <a:fillRect/>
            </a:stretch>
          </p:blipFill>
          <p:spPr>
            <a:xfrm>
              <a:off x="317500" y="317500"/>
              <a:ext cx="1828800" cy="321379"/>
            </a:xfrm>
            <a:prstGeom prst="rect">
              <a:avLst/>
            </a:prstGeom>
          </p:spPr>
        </p:pic>
        <p:sp>
          <p:nvSpPr>
            <p:cNvPr id="52" name="Shape_71">
              <a:extLst>
                <a:ext uri="{FF2B5EF4-FFF2-40B4-BE49-F238E27FC236}">
                  <a16:creationId xmlns:a16="http://schemas.microsoft.com/office/drawing/2014/main" id="{F13BBDA4-9F86-5B4F-800B-C2BD0DE81979}"/>
                </a:ext>
              </a:extLst>
            </p:cNvPr>
            <p:cNvSpPr/>
            <p:nvPr/>
          </p:nvSpPr>
          <p:spPr>
            <a:xfrm>
              <a:off x="317500" y="317500"/>
              <a:ext cx="18288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fehide142" hidden="1"/>
          <p:cNvSpPr txBox="1"/>
          <p:nvPr/>
        </p:nvSpPr>
        <p:spPr>
          <a:xfrm>
            <a:off x="1382177" y="3681967"/>
            <a:ext cx="1818219"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Integumentary system</a:t>
            </a:r>
          </a:p>
        </p:txBody>
      </p:sp>
      <p:grpSp>
        <p:nvGrpSpPr>
          <p:cNvPr id="57" name="Group 56">
            <a:extLst>
              <a:ext uri="{FF2B5EF4-FFF2-40B4-BE49-F238E27FC236}">
                <a16:creationId xmlns:a16="http://schemas.microsoft.com/office/drawing/2014/main" id="{FD3C3869-B6A2-E54F-804E-517AFA64BE7F}"/>
              </a:ext>
            </a:extLst>
          </p:cNvPr>
          <p:cNvGrpSpPr/>
          <p:nvPr/>
        </p:nvGrpSpPr>
        <p:grpSpPr>
          <a:xfrm>
            <a:off x="1382177" y="3680687"/>
            <a:ext cx="1817370" cy="525780"/>
            <a:chOff x="317500" y="317500"/>
            <a:chExt cx="1817370" cy="525780"/>
          </a:xfrm>
        </p:grpSpPr>
        <p:pic>
          <p:nvPicPr>
            <p:cNvPr id="55" name="PFE element 142">
              <a:extLst>
                <a:ext uri="{FF2B5EF4-FFF2-40B4-BE49-F238E27FC236}">
                  <a16:creationId xmlns:a16="http://schemas.microsoft.com/office/drawing/2014/main" id="{CFC414B9-E19A-854C-8E73-0E52E5227DFA}"/>
                </a:ext>
              </a:extLst>
            </p:cNvPr>
            <p:cNvPicPr>
              <a:picLocks/>
            </p:cNvPicPr>
            <p:nvPr/>
          </p:nvPicPr>
          <p:blipFill>
            <a:blip r:embed="rId15"/>
            <a:stretch>
              <a:fillRect/>
            </a:stretch>
          </p:blipFill>
          <p:spPr>
            <a:xfrm>
              <a:off x="317500" y="317500"/>
              <a:ext cx="1817370" cy="525780"/>
            </a:xfrm>
            <a:prstGeom prst="rect">
              <a:avLst/>
            </a:prstGeom>
          </p:spPr>
        </p:pic>
        <p:sp>
          <p:nvSpPr>
            <p:cNvPr id="56" name="Shape_72">
              <a:extLst>
                <a:ext uri="{FF2B5EF4-FFF2-40B4-BE49-F238E27FC236}">
                  <a16:creationId xmlns:a16="http://schemas.microsoft.com/office/drawing/2014/main" id="{35EE7736-3E5E-E845-856F-6EEE62C834E9}"/>
                </a:ext>
              </a:extLst>
            </p:cNvPr>
            <p:cNvSpPr/>
            <p:nvPr/>
          </p:nvSpPr>
          <p:spPr>
            <a:xfrm>
              <a:off x="317500" y="317500"/>
              <a:ext cx="1817370" cy="52578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fehide143" hidden="1"/>
          <p:cNvSpPr txBox="1"/>
          <p:nvPr/>
        </p:nvSpPr>
        <p:spPr>
          <a:xfrm>
            <a:off x="6029321" y="3993748"/>
            <a:ext cx="2369610"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Respiratory system</a:t>
            </a:r>
          </a:p>
        </p:txBody>
      </p:sp>
      <p:grpSp>
        <p:nvGrpSpPr>
          <p:cNvPr id="61" name="Group 60">
            <a:extLst>
              <a:ext uri="{FF2B5EF4-FFF2-40B4-BE49-F238E27FC236}">
                <a16:creationId xmlns:a16="http://schemas.microsoft.com/office/drawing/2014/main" id="{16A43F59-112D-144A-8B87-8EB9CA59A7C5}"/>
              </a:ext>
            </a:extLst>
          </p:cNvPr>
          <p:cNvGrpSpPr/>
          <p:nvPr/>
        </p:nvGrpSpPr>
        <p:grpSpPr>
          <a:xfrm>
            <a:off x="6029321" y="3986947"/>
            <a:ext cx="2362200" cy="321379"/>
            <a:chOff x="317500" y="317500"/>
            <a:chExt cx="2362200" cy="321379"/>
          </a:xfrm>
        </p:grpSpPr>
        <p:pic>
          <p:nvPicPr>
            <p:cNvPr id="59" name="PFE element 143">
              <a:extLst>
                <a:ext uri="{FF2B5EF4-FFF2-40B4-BE49-F238E27FC236}">
                  <a16:creationId xmlns:a16="http://schemas.microsoft.com/office/drawing/2014/main" id="{DD12B38A-7088-6C47-936E-AA0A1F3A3BBB}"/>
                </a:ext>
              </a:extLst>
            </p:cNvPr>
            <p:cNvPicPr>
              <a:picLocks/>
            </p:cNvPicPr>
            <p:nvPr/>
          </p:nvPicPr>
          <p:blipFill>
            <a:blip r:embed="rId16"/>
            <a:stretch>
              <a:fillRect/>
            </a:stretch>
          </p:blipFill>
          <p:spPr>
            <a:xfrm>
              <a:off x="317500" y="317500"/>
              <a:ext cx="2362200" cy="321379"/>
            </a:xfrm>
            <a:prstGeom prst="rect">
              <a:avLst/>
            </a:prstGeom>
          </p:spPr>
        </p:pic>
        <p:sp>
          <p:nvSpPr>
            <p:cNvPr id="60" name="Shape_73">
              <a:extLst>
                <a:ext uri="{FF2B5EF4-FFF2-40B4-BE49-F238E27FC236}">
                  <a16:creationId xmlns:a16="http://schemas.microsoft.com/office/drawing/2014/main" id="{50B0D130-6DEB-7A40-94C1-217D8470874D}"/>
                </a:ext>
              </a:extLst>
            </p:cNvPr>
            <p:cNvSpPr/>
            <p:nvPr/>
          </p:nvSpPr>
          <p:spPr>
            <a:xfrm>
              <a:off x="317500" y="317500"/>
              <a:ext cx="23622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fehide144" hidden="1"/>
          <p:cNvSpPr txBox="1"/>
          <p:nvPr/>
        </p:nvSpPr>
        <p:spPr>
          <a:xfrm>
            <a:off x="1753656" y="5096927"/>
            <a:ext cx="1277411"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Digestive system</a:t>
            </a:r>
          </a:p>
        </p:txBody>
      </p:sp>
      <p:grpSp>
        <p:nvGrpSpPr>
          <p:cNvPr id="65" name="Group 64">
            <a:extLst>
              <a:ext uri="{FF2B5EF4-FFF2-40B4-BE49-F238E27FC236}">
                <a16:creationId xmlns:a16="http://schemas.microsoft.com/office/drawing/2014/main" id="{A03AC394-CB81-8343-8A5C-E593C2B28FF2}"/>
              </a:ext>
            </a:extLst>
          </p:cNvPr>
          <p:cNvGrpSpPr/>
          <p:nvPr/>
        </p:nvGrpSpPr>
        <p:grpSpPr>
          <a:xfrm>
            <a:off x="1750376" y="5089932"/>
            <a:ext cx="1283970" cy="537210"/>
            <a:chOff x="317500" y="317500"/>
            <a:chExt cx="1283970" cy="537210"/>
          </a:xfrm>
        </p:grpSpPr>
        <p:pic>
          <p:nvPicPr>
            <p:cNvPr id="63" name="PFE element 144">
              <a:extLst>
                <a:ext uri="{FF2B5EF4-FFF2-40B4-BE49-F238E27FC236}">
                  <a16:creationId xmlns:a16="http://schemas.microsoft.com/office/drawing/2014/main" id="{0A41B3AD-805C-AB4A-8C32-E281F69223E0}"/>
                </a:ext>
              </a:extLst>
            </p:cNvPr>
            <p:cNvPicPr>
              <a:picLocks/>
            </p:cNvPicPr>
            <p:nvPr/>
          </p:nvPicPr>
          <p:blipFill>
            <a:blip r:embed="rId17"/>
            <a:stretch>
              <a:fillRect/>
            </a:stretch>
          </p:blipFill>
          <p:spPr>
            <a:xfrm>
              <a:off x="317500" y="317500"/>
              <a:ext cx="1283970" cy="537210"/>
            </a:xfrm>
            <a:prstGeom prst="rect">
              <a:avLst/>
            </a:prstGeom>
          </p:spPr>
        </p:pic>
        <p:sp>
          <p:nvSpPr>
            <p:cNvPr id="64" name="Shape_74">
              <a:extLst>
                <a:ext uri="{FF2B5EF4-FFF2-40B4-BE49-F238E27FC236}">
                  <a16:creationId xmlns:a16="http://schemas.microsoft.com/office/drawing/2014/main" id="{B3511224-FDD6-DC4F-90D9-DD2155A5E180}"/>
                </a:ext>
              </a:extLst>
            </p:cNvPr>
            <p:cNvSpPr/>
            <p:nvPr/>
          </p:nvSpPr>
          <p:spPr>
            <a:xfrm>
              <a:off x="317500" y="317500"/>
              <a:ext cx="128397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pfehide145" hidden="1"/>
          <p:cNvSpPr txBox="1"/>
          <p:nvPr/>
        </p:nvSpPr>
        <p:spPr>
          <a:xfrm>
            <a:off x="6083602" y="4654142"/>
            <a:ext cx="272120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69" name="Group 68">
            <a:extLst>
              <a:ext uri="{FF2B5EF4-FFF2-40B4-BE49-F238E27FC236}">
                <a16:creationId xmlns:a16="http://schemas.microsoft.com/office/drawing/2014/main" id="{012ECD91-17D0-E447-84A6-9B4F80D20CEB}"/>
              </a:ext>
            </a:extLst>
          </p:cNvPr>
          <p:cNvGrpSpPr/>
          <p:nvPr/>
        </p:nvGrpSpPr>
        <p:grpSpPr>
          <a:xfrm>
            <a:off x="6083602" y="4647341"/>
            <a:ext cx="2720340" cy="321379"/>
            <a:chOff x="317500" y="317500"/>
            <a:chExt cx="2720340" cy="321379"/>
          </a:xfrm>
        </p:grpSpPr>
        <p:pic>
          <p:nvPicPr>
            <p:cNvPr id="67" name="PFE element 145">
              <a:extLst>
                <a:ext uri="{FF2B5EF4-FFF2-40B4-BE49-F238E27FC236}">
                  <a16:creationId xmlns:a16="http://schemas.microsoft.com/office/drawing/2014/main" id="{38958AF4-781A-1441-9CC5-B495394F2287}"/>
                </a:ext>
              </a:extLst>
            </p:cNvPr>
            <p:cNvPicPr>
              <a:picLocks/>
            </p:cNvPicPr>
            <p:nvPr/>
          </p:nvPicPr>
          <p:blipFill>
            <a:blip r:embed="rId18"/>
            <a:stretch>
              <a:fillRect/>
            </a:stretch>
          </p:blipFill>
          <p:spPr>
            <a:xfrm>
              <a:off x="317500" y="317500"/>
              <a:ext cx="2720340" cy="321379"/>
            </a:xfrm>
            <a:prstGeom prst="rect">
              <a:avLst/>
            </a:prstGeom>
          </p:spPr>
        </p:pic>
        <p:sp>
          <p:nvSpPr>
            <p:cNvPr id="68" name="Shape_75">
              <a:extLst>
                <a:ext uri="{FF2B5EF4-FFF2-40B4-BE49-F238E27FC236}">
                  <a16:creationId xmlns:a16="http://schemas.microsoft.com/office/drawing/2014/main" id="{339D5D2D-6CB3-6F4F-8E9D-74EEF2076465}"/>
                </a:ext>
              </a:extLst>
            </p:cNvPr>
            <p:cNvSpPr/>
            <p:nvPr/>
          </p:nvSpPr>
          <p:spPr>
            <a:xfrm>
              <a:off x="317500" y="317500"/>
              <a:ext cx="272034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pfehide146" hidden="1"/>
          <p:cNvSpPr txBox="1"/>
          <p:nvPr/>
        </p:nvSpPr>
        <p:spPr>
          <a:xfrm>
            <a:off x="6987528" y="5704014"/>
            <a:ext cx="194480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73" name="Group 72">
            <a:extLst>
              <a:ext uri="{FF2B5EF4-FFF2-40B4-BE49-F238E27FC236}">
                <a16:creationId xmlns:a16="http://schemas.microsoft.com/office/drawing/2014/main" id="{FD870871-CAC3-3A4C-9012-4EB55880723B}"/>
              </a:ext>
            </a:extLst>
          </p:cNvPr>
          <p:cNvGrpSpPr/>
          <p:nvPr/>
        </p:nvGrpSpPr>
        <p:grpSpPr>
          <a:xfrm>
            <a:off x="6987528" y="5702952"/>
            <a:ext cx="1943100" cy="309901"/>
            <a:chOff x="317500" y="317500"/>
            <a:chExt cx="1943100" cy="309901"/>
          </a:xfrm>
        </p:grpSpPr>
        <p:pic>
          <p:nvPicPr>
            <p:cNvPr id="71" name="PFE element 146">
              <a:extLst>
                <a:ext uri="{FF2B5EF4-FFF2-40B4-BE49-F238E27FC236}">
                  <a16:creationId xmlns:a16="http://schemas.microsoft.com/office/drawing/2014/main" id="{CC446D9D-30F7-DD4E-B43C-EF0CDA6A11DA}"/>
                </a:ext>
              </a:extLst>
            </p:cNvPr>
            <p:cNvPicPr>
              <a:picLocks/>
            </p:cNvPicPr>
            <p:nvPr/>
          </p:nvPicPr>
          <p:blipFill>
            <a:blip r:embed="rId19"/>
            <a:stretch>
              <a:fillRect/>
            </a:stretch>
          </p:blipFill>
          <p:spPr>
            <a:xfrm>
              <a:off x="317500" y="317500"/>
              <a:ext cx="1943100" cy="309901"/>
            </a:xfrm>
            <a:prstGeom prst="rect">
              <a:avLst/>
            </a:prstGeom>
          </p:spPr>
        </p:pic>
        <p:sp>
          <p:nvSpPr>
            <p:cNvPr id="72" name="Shape_76">
              <a:extLst>
                <a:ext uri="{FF2B5EF4-FFF2-40B4-BE49-F238E27FC236}">
                  <a16:creationId xmlns:a16="http://schemas.microsoft.com/office/drawing/2014/main" id="{F77A0AAE-967C-9440-BABF-4B93BF03BFFC}"/>
                </a:ext>
              </a:extLst>
            </p:cNvPr>
            <p:cNvSpPr/>
            <p:nvPr/>
          </p:nvSpPr>
          <p:spPr>
            <a:xfrm>
              <a:off x="317500" y="317500"/>
              <a:ext cx="194310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1+#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1+#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5" name="PFE element 147">
            <a:extLst>
              <a:ext uri="{FF2B5EF4-FFF2-40B4-BE49-F238E27FC236}">
                <a16:creationId xmlns:a16="http://schemas.microsoft.com/office/drawing/2014/main" id="{2ADF9A8A-49F0-7749-B400-A6B16FE7F9A5}"/>
              </a:ext>
            </a:extLst>
          </p:cNvPr>
          <p:cNvPicPr>
            <a:picLocks/>
          </p:cNvPicPr>
          <p:nvPr/>
        </p:nvPicPr>
        <p:blipFill>
          <a:blip r:embed="rId3"/>
          <a:stretch>
            <a:fillRect/>
          </a:stretch>
        </p:blipFill>
        <p:spPr>
          <a:xfrm>
            <a:off x="939271" y="2234639"/>
            <a:ext cx="3509010" cy="1969770"/>
          </a:xfrm>
          <a:prstGeom prst="rect">
            <a:avLst/>
          </a:prstGeom>
        </p:spPr>
      </p:pic>
      <p:pic>
        <p:nvPicPr>
          <p:cNvPr id="19" name="PFE element 148">
            <a:extLst>
              <a:ext uri="{FF2B5EF4-FFF2-40B4-BE49-F238E27FC236}">
                <a16:creationId xmlns:a16="http://schemas.microsoft.com/office/drawing/2014/main" id="{CAA6F0AD-C861-5742-8C07-60DBD4932FAB}"/>
              </a:ext>
            </a:extLst>
          </p:cNvPr>
          <p:cNvPicPr>
            <a:picLocks/>
          </p:cNvPicPr>
          <p:nvPr/>
        </p:nvPicPr>
        <p:blipFill>
          <a:blip r:embed="rId4"/>
          <a:stretch>
            <a:fillRect/>
          </a:stretch>
        </p:blipFill>
        <p:spPr>
          <a:xfrm>
            <a:off x="150918" y="6361007"/>
            <a:ext cx="711625" cy="355813"/>
          </a:xfrm>
          <a:prstGeom prst="rect">
            <a:avLst/>
          </a:prstGeom>
        </p:spPr>
      </p:pic>
      <p:pic>
        <p:nvPicPr>
          <p:cNvPr id="21" name="PFE element 149">
            <a:extLst>
              <a:ext uri="{FF2B5EF4-FFF2-40B4-BE49-F238E27FC236}">
                <a16:creationId xmlns:a16="http://schemas.microsoft.com/office/drawing/2014/main" id="{BE09714E-2269-0844-B400-53DDE5AAE1FF}"/>
              </a:ext>
            </a:extLst>
          </p:cNvPr>
          <p:cNvPicPr>
            <a:picLocks/>
          </p:cNvPicPr>
          <p:nvPr/>
        </p:nvPicPr>
        <p:blipFill>
          <a:blip r:embed="rId5"/>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3" name="PFE element 151">
            <a:extLst>
              <a:ext uri="{FF2B5EF4-FFF2-40B4-BE49-F238E27FC236}">
                <a16:creationId xmlns:a16="http://schemas.microsoft.com/office/drawing/2014/main" id="{0220BD65-4195-D647-A5D6-79893F978E1D}"/>
              </a:ext>
            </a:extLst>
          </p:cNvPr>
          <p:cNvPicPr>
            <a:picLocks/>
          </p:cNvPicPr>
          <p:nvPr/>
        </p:nvPicPr>
        <p:blipFill>
          <a:blip r:embed="rId6"/>
          <a:stretch>
            <a:fillRect/>
          </a:stretch>
        </p:blipFill>
        <p:spPr>
          <a:xfrm>
            <a:off x="0" y="100116"/>
            <a:ext cx="9144000" cy="1230630"/>
          </a:xfrm>
          <a:prstGeom prst="rect">
            <a:avLst/>
          </a:prstGeom>
        </p:spPr>
      </p:pic>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53"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p:spPr>
        </p:pic>
        <p:sp>
          <p:nvSpPr>
            <p:cNvPr id="12" name="Oval 11" hidden="1"/>
            <p:cNvSpPr>
              <a:spLocks noChangeAspect="1"/>
            </p:cNvSpPr>
            <p:nvPr/>
          </p:nvSpPr>
          <p:spPr>
            <a:xfrm>
              <a:off x="5227320" y="2711028"/>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426ADF6-F732-B34A-B5A7-849FE2F43530}"/>
              </a:ext>
            </a:extLst>
          </p:cNvPr>
          <p:cNvGrpSpPr/>
          <p:nvPr/>
        </p:nvGrpSpPr>
        <p:grpSpPr>
          <a:xfrm>
            <a:off x="5215890" y="1507068"/>
            <a:ext cx="2994660" cy="4175760"/>
            <a:chOff x="317500" y="317500"/>
            <a:chExt cx="2994660" cy="4175760"/>
          </a:xfrm>
        </p:grpSpPr>
        <p:pic>
          <p:nvPicPr>
            <p:cNvPr id="25" name="PFE element 153">
              <a:extLst>
                <a:ext uri="{FF2B5EF4-FFF2-40B4-BE49-F238E27FC236}">
                  <a16:creationId xmlns:a16="http://schemas.microsoft.com/office/drawing/2014/main" id="{A95B5834-6670-2446-B674-E494E232E177}"/>
                </a:ext>
              </a:extLst>
            </p:cNvPr>
            <p:cNvPicPr>
              <a:picLocks/>
            </p:cNvPicPr>
            <p:nvPr/>
          </p:nvPicPr>
          <p:blipFill>
            <a:blip r:embed="rId8"/>
            <a:stretch>
              <a:fillRect/>
            </a:stretch>
          </p:blipFill>
          <p:spPr>
            <a:xfrm>
              <a:off x="317500" y="317500"/>
              <a:ext cx="2994660" cy="4175760"/>
            </a:xfrm>
            <a:prstGeom prst="rect">
              <a:avLst/>
            </a:prstGeom>
          </p:spPr>
        </p:pic>
        <p:sp>
          <p:nvSpPr>
            <p:cNvPr id="26" name="Shape_77">
              <a:extLst>
                <a:ext uri="{FF2B5EF4-FFF2-40B4-BE49-F238E27FC236}">
                  <a16:creationId xmlns:a16="http://schemas.microsoft.com/office/drawing/2014/main" id="{C567B631-21DD-B94B-89B0-9F05F55958DB}"/>
                </a:ext>
              </a:extLst>
            </p:cNvPr>
            <p:cNvSpPr/>
            <p:nvPr/>
          </p:nvSpPr>
          <p:spPr>
            <a:xfrm>
              <a:off x="317500" y="317500"/>
              <a:ext cx="2994660" cy="417576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fehide154" hidden="1"/>
          <p:cNvSpPr txBox="1"/>
          <p:nvPr/>
        </p:nvSpPr>
        <p:spPr>
          <a:xfrm>
            <a:off x="942552" y="4221927"/>
            <a:ext cx="3239981" cy="1384995"/>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light"/>
                <a:cs typeface="Montserrat light"/>
              </a:rPr>
              <a:t>Symptoms include </a:t>
            </a:r>
            <a:r>
              <a:rPr lang="en-US" dirty="0">
                <a:solidFill>
                  <a:srgbClr val="15284B"/>
                </a:solidFill>
                <a:latin typeface="Montserrat light"/>
                <a:ea typeface="Calibri"/>
                <a:cs typeface="Montserrat light"/>
                <a:sym typeface="Calibri"/>
              </a:rPr>
              <a:t>: sweating, </a:t>
            </a:r>
            <a:r>
              <a:rPr lang="en-US" dirty="0" err="1">
                <a:solidFill>
                  <a:srgbClr val="15284B"/>
                </a:solidFill>
                <a:latin typeface="Montserrat light"/>
                <a:ea typeface="Calibri"/>
                <a:cs typeface="Montserrat light"/>
                <a:sym typeface="Calibri"/>
              </a:rPr>
              <a:t>mydriasis</a:t>
            </a:r>
            <a:r>
              <a:rPr lang="en-US" dirty="0">
                <a:solidFill>
                  <a:srgbClr val="15284B"/>
                </a:solidFill>
                <a:latin typeface="Montserrat light"/>
                <a:ea typeface="Calibri"/>
                <a:cs typeface="Montserrat light"/>
                <a:sym typeface="Calibri"/>
              </a:rPr>
              <a:t> (dilated pupils), vomiting, tachycardia (fast heart rate), </a:t>
            </a:r>
            <a:r>
              <a:rPr lang="en-US" dirty="0" err="1">
                <a:solidFill>
                  <a:srgbClr val="15284B"/>
                </a:solidFill>
                <a:latin typeface="Montserrat light"/>
                <a:ea typeface="Calibri"/>
                <a:cs typeface="Montserrat light"/>
                <a:sym typeface="Calibri"/>
              </a:rPr>
              <a:t>goosebumps</a:t>
            </a:r>
            <a:r>
              <a:rPr lang="en-US" dirty="0">
                <a:solidFill>
                  <a:srgbClr val="15284B"/>
                </a:solidFill>
                <a:latin typeface="Montserrat light"/>
                <a:ea typeface="Calibri"/>
                <a:cs typeface="Montserrat light"/>
                <a:sym typeface="Calibri"/>
              </a:rPr>
              <a:t>, abdominal cramps, muscle cramps, and involuntary leg movements </a:t>
            </a:r>
            <a:r>
              <a:rPr lang="en-US" dirty="0">
                <a:solidFill>
                  <a:srgbClr val="15284B"/>
                </a:solidFill>
                <a:latin typeface="Montserrat light"/>
                <a:cs typeface="Montserrat light"/>
              </a:rPr>
              <a:t> </a:t>
            </a:r>
          </a:p>
        </p:txBody>
      </p:sp>
      <p:grpSp>
        <p:nvGrpSpPr>
          <p:cNvPr id="31" name="Group 30">
            <a:extLst>
              <a:ext uri="{FF2B5EF4-FFF2-40B4-BE49-F238E27FC236}">
                <a16:creationId xmlns:a16="http://schemas.microsoft.com/office/drawing/2014/main" id="{8BCA4A75-C3AD-3B44-9E00-E79B8A6F09D3}"/>
              </a:ext>
            </a:extLst>
          </p:cNvPr>
          <p:cNvGrpSpPr/>
          <p:nvPr/>
        </p:nvGrpSpPr>
        <p:grpSpPr>
          <a:xfrm>
            <a:off x="942552" y="4221005"/>
            <a:ext cx="3238500" cy="1386840"/>
            <a:chOff x="317500" y="317500"/>
            <a:chExt cx="3238500" cy="1386840"/>
          </a:xfrm>
        </p:grpSpPr>
        <p:pic>
          <p:nvPicPr>
            <p:cNvPr id="29" name="PFE element 154">
              <a:extLst>
                <a:ext uri="{FF2B5EF4-FFF2-40B4-BE49-F238E27FC236}">
                  <a16:creationId xmlns:a16="http://schemas.microsoft.com/office/drawing/2014/main" id="{B67386CA-8759-F545-9383-6BAF7423246B}"/>
                </a:ext>
              </a:extLst>
            </p:cNvPr>
            <p:cNvPicPr>
              <a:picLocks/>
            </p:cNvPicPr>
            <p:nvPr/>
          </p:nvPicPr>
          <p:blipFill>
            <a:blip r:embed="rId9"/>
            <a:stretch>
              <a:fillRect/>
            </a:stretch>
          </p:blipFill>
          <p:spPr>
            <a:xfrm>
              <a:off x="317500" y="317500"/>
              <a:ext cx="3238500" cy="1386840"/>
            </a:xfrm>
            <a:prstGeom prst="rect">
              <a:avLst/>
            </a:prstGeom>
          </p:spPr>
        </p:pic>
        <p:sp>
          <p:nvSpPr>
            <p:cNvPr id="30" name="Shape_78">
              <a:extLst>
                <a:ext uri="{FF2B5EF4-FFF2-40B4-BE49-F238E27FC236}">
                  <a16:creationId xmlns:a16="http://schemas.microsoft.com/office/drawing/2014/main" id="{D7EDDD2B-93B2-9A41-B992-5CAFCB2F622B}"/>
                </a:ext>
              </a:extLst>
            </p:cNvPr>
            <p:cNvSpPr/>
            <p:nvPr/>
          </p:nvSpPr>
          <p:spPr>
            <a:xfrm>
              <a:off x="317500" y="317500"/>
              <a:ext cx="3238500" cy="13868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FE element 155">
            <a:extLst>
              <a:ext uri="{FF2B5EF4-FFF2-40B4-BE49-F238E27FC236}">
                <a16:creationId xmlns:a16="http://schemas.microsoft.com/office/drawing/2014/main" id="{BE1535A5-F527-4247-92B9-5D28762BC245}"/>
              </a:ext>
            </a:extLst>
          </p:cNvPr>
          <p:cNvPicPr>
            <a:picLocks/>
          </p:cNvPicPr>
          <p:nvPr/>
        </p:nvPicPr>
        <p:blipFill>
          <a:blip r:embed="rId2"/>
          <a:stretch>
            <a:fillRect/>
          </a:stretch>
        </p:blipFill>
        <p:spPr>
          <a:xfrm>
            <a:off x="150918" y="6361007"/>
            <a:ext cx="711625" cy="355813"/>
          </a:xfrm>
          <a:prstGeom prst="rect">
            <a:avLst/>
          </a:prstGeom>
        </p:spPr>
      </p:pic>
      <p:pic>
        <p:nvPicPr>
          <p:cNvPr id="16" name="PFE element 156">
            <a:extLst>
              <a:ext uri="{FF2B5EF4-FFF2-40B4-BE49-F238E27FC236}">
                <a16:creationId xmlns:a16="http://schemas.microsoft.com/office/drawing/2014/main" id="{B7517112-E271-994E-97DF-E638D859F074}"/>
              </a:ext>
            </a:extLst>
          </p:cNvPr>
          <p:cNvPicPr>
            <a:picLocks/>
          </p:cNvPicPr>
          <p:nvPr/>
        </p:nvPicPr>
        <p:blipFill>
          <a:blip r:embed="rId3"/>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FC028E7B-CDDA-C043-B8F1-0EEE67A61FEE}"/>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FE element 158">
            <a:extLst>
              <a:ext uri="{FF2B5EF4-FFF2-40B4-BE49-F238E27FC236}">
                <a16:creationId xmlns:a16="http://schemas.microsoft.com/office/drawing/2014/main" id="{408D3994-D026-144D-95DC-66E7F787B124}"/>
              </a:ext>
            </a:extLst>
          </p:cNvPr>
          <p:cNvPicPr>
            <a:picLocks/>
          </p:cNvPicPr>
          <p:nvPr/>
        </p:nvPicPr>
        <p:blipFill>
          <a:blip r:embed="rId4"/>
          <a:stretch>
            <a:fillRect/>
          </a:stretch>
        </p:blipFill>
        <p:spPr>
          <a:xfrm>
            <a:off x="0" y="260734"/>
            <a:ext cx="9144000" cy="1033004"/>
          </a:xfrm>
          <a:prstGeom prst="rect">
            <a:avLst/>
          </a:prstGeom>
        </p:spPr>
      </p:pic>
      <p:cxnSp>
        <p:nvCxnSpPr>
          <p:cNvPr id="8" name="Straight Connector 7">
            <a:extLst>
              <a:ext uri="{FF2B5EF4-FFF2-40B4-BE49-F238E27FC236}">
                <a16:creationId xmlns:a16="http://schemas.microsoft.com/office/drawing/2014/main" id="{4D7C4633-6437-C040-832F-74E872115DE2}"/>
              </a:ext>
            </a:extLst>
          </p:cNvPr>
          <p:cNvCxnSpPr>
            <a:cxnSpLocks/>
          </p:cNvCxnSpPr>
          <p:nvPr/>
        </p:nvCxnSpPr>
        <p:spPr>
          <a:xfrm>
            <a:off x="2110740" y="1081768"/>
            <a:ext cx="178731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0" name="PFE element 160">
            <a:extLst>
              <a:ext uri="{FF2B5EF4-FFF2-40B4-BE49-F238E27FC236}">
                <a16:creationId xmlns:a16="http://schemas.microsoft.com/office/drawing/2014/main" id="{49988B04-B68F-E841-B7C4-326534C02575}"/>
              </a:ext>
            </a:extLst>
          </p:cNvPr>
          <p:cNvPicPr>
            <a:picLocks/>
          </p:cNvPicPr>
          <p:nvPr/>
        </p:nvPicPr>
        <p:blipFill>
          <a:blip r:embed="rId5"/>
          <a:stretch>
            <a:fillRect/>
          </a:stretch>
        </p:blipFill>
        <p:spPr>
          <a:xfrm>
            <a:off x="4500033" y="2968348"/>
            <a:ext cx="4495800" cy="1703070"/>
          </a:xfrm>
          <a:prstGeom prst="rect">
            <a:avLst/>
          </a:prstGeom>
        </p:spPr>
      </p:pic>
      <p:pic>
        <p:nvPicPr>
          <p:cNvPr id="22" name="PFE element 161">
            <a:extLst>
              <a:ext uri="{FF2B5EF4-FFF2-40B4-BE49-F238E27FC236}">
                <a16:creationId xmlns:a16="http://schemas.microsoft.com/office/drawing/2014/main" id="{8CC1C10E-5333-1046-93BB-7F52007A8DF7}"/>
              </a:ext>
            </a:extLst>
          </p:cNvPr>
          <p:cNvPicPr>
            <a:picLocks/>
          </p:cNvPicPr>
          <p:nvPr/>
        </p:nvPicPr>
        <p:blipFill>
          <a:blip r:embed="rId6"/>
          <a:stretch>
            <a:fillRect/>
          </a:stretch>
        </p:blipFill>
        <p:spPr>
          <a:xfrm>
            <a:off x="766317" y="2096498"/>
            <a:ext cx="3451860" cy="3451860"/>
          </a:xfrm>
          <a:prstGeom prst="rect">
            <a:avLst/>
          </a:prstGeom>
        </p:spPr>
      </p:pic>
    </p:spTree>
    <p:extLst>
      <p:ext uri="{BB962C8B-B14F-4D97-AF65-F5344CB8AC3E}">
        <p14:creationId xmlns:p14="http://schemas.microsoft.com/office/powerpoint/2010/main" val="402983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hqprint">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14" hidden="1"/>
          <p:cNvSpPr txBox="1"/>
          <p:nvPr/>
        </p:nvSpPr>
        <p:spPr>
          <a:xfrm>
            <a:off x="4683140" y="2756196"/>
            <a:ext cx="3952860" cy="2410735"/>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Your 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They are one type of neurotransmitter.</a:t>
            </a:r>
            <a:endParaRPr sz="1800" i="0" u="none" strike="noStrike" cap="none" dirty="0">
              <a:solidFill>
                <a:srgbClr val="15284B"/>
              </a:solidFill>
              <a:latin typeface="Montserrat light"/>
              <a:ea typeface="Calibri"/>
              <a:cs typeface="Montserrat light"/>
              <a:sym typeface="Calibri"/>
            </a:endParaRPr>
          </a:p>
        </p:txBody>
      </p:sp>
      <p:grpSp>
        <p:nvGrpSpPr>
          <p:cNvPr id="15" name="Group 14">
            <a:extLst>
              <a:ext uri="{FF2B5EF4-FFF2-40B4-BE49-F238E27FC236}">
                <a16:creationId xmlns:a16="http://schemas.microsoft.com/office/drawing/2014/main" id="{76595111-A919-7940-9BB4-C5101621BFF7}"/>
              </a:ext>
            </a:extLst>
          </p:cNvPr>
          <p:cNvGrpSpPr/>
          <p:nvPr/>
        </p:nvGrpSpPr>
        <p:grpSpPr>
          <a:xfrm>
            <a:off x="4683140" y="2753794"/>
            <a:ext cx="3950970" cy="2415540"/>
            <a:chOff x="317500" y="317500"/>
            <a:chExt cx="3950970" cy="2415540"/>
          </a:xfrm>
        </p:grpSpPr>
        <p:pic>
          <p:nvPicPr>
            <p:cNvPr id="10" name="PFE element 14">
              <a:extLst>
                <a:ext uri="{FF2B5EF4-FFF2-40B4-BE49-F238E27FC236}">
                  <a16:creationId xmlns:a16="http://schemas.microsoft.com/office/drawing/2014/main" id="{EBDF69DD-34E2-FB40-9386-AA39782A9399}"/>
                </a:ext>
              </a:extLst>
            </p:cNvPr>
            <p:cNvPicPr>
              <a:picLocks/>
            </p:cNvPicPr>
            <p:nvPr/>
          </p:nvPicPr>
          <p:blipFill>
            <a:blip r:embed="rId4"/>
            <a:stretch>
              <a:fillRect/>
            </a:stretch>
          </p:blipFill>
          <p:spPr>
            <a:xfrm>
              <a:off x="317500" y="317500"/>
              <a:ext cx="3950970" cy="2415540"/>
            </a:xfrm>
            <a:prstGeom prst="rect">
              <a:avLst/>
            </a:prstGeom>
          </p:spPr>
        </p:pic>
        <p:sp>
          <p:nvSpPr>
            <p:cNvPr id="11" name="Shape_49">
              <a:extLst>
                <a:ext uri="{FF2B5EF4-FFF2-40B4-BE49-F238E27FC236}">
                  <a16:creationId xmlns:a16="http://schemas.microsoft.com/office/drawing/2014/main" id="{D79198A6-A9D3-E048-9FA0-8EBB464B515C}"/>
                </a:ext>
              </a:extLst>
            </p:cNvPr>
            <p:cNvSpPr/>
            <p:nvPr/>
          </p:nvSpPr>
          <p:spPr>
            <a:xfrm>
              <a:off x="317500" y="317500"/>
              <a:ext cx="3950970" cy="24155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FE element 15">
            <a:extLst>
              <a:ext uri="{FF2B5EF4-FFF2-40B4-BE49-F238E27FC236}">
                <a16:creationId xmlns:a16="http://schemas.microsoft.com/office/drawing/2014/main" id="{0E2BB242-E89E-C442-83B2-C582617A0144}"/>
              </a:ext>
            </a:extLst>
          </p:cNvPr>
          <p:cNvPicPr>
            <a:picLocks/>
          </p:cNvPicPr>
          <p:nvPr/>
        </p:nvPicPr>
        <p:blipFill>
          <a:blip r:embed="rId5"/>
          <a:stretch>
            <a:fillRect/>
          </a:stretch>
        </p:blipFill>
        <p:spPr>
          <a:xfrm>
            <a:off x="150918" y="6361007"/>
            <a:ext cx="711625" cy="355813"/>
          </a:xfrm>
          <a:prstGeom prst="rect">
            <a:avLst/>
          </a:prstGeom>
        </p:spPr>
      </p:pic>
      <p:pic>
        <p:nvPicPr>
          <p:cNvPr id="19" name="PFE element 16">
            <a:extLst>
              <a:ext uri="{FF2B5EF4-FFF2-40B4-BE49-F238E27FC236}">
                <a16:creationId xmlns:a16="http://schemas.microsoft.com/office/drawing/2014/main" id="{A28BCC71-F0C0-8B4A-97D9-00CC23E31102}"/>
              </a:ext>
            </a:extLst>
          </p:cNvPr>
          <p:cNvPicPr>
            <a:picLocks/>
          </p:cNvPicPr>
          <p:nvPr/>
        </p:nvPicPr>
        <p:blipFill>
          <a:blip r:embed="rId6"/>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1" name="PFE element 18">
            <a:extLst>
              <a:ext uri="{FF2B5EF4-FFF2-40B4-BE49-F238E27FC236}">
                <a16:creationId xmlns:a16="http://schemas.microsoft.com/office/drawing/2014/main" id="{8038488F-7264-E945-8AFE-6B881CB2F2D0}"/>
              </a:ext>
            </a:extLst>
          </p:cNvPr>
          <p:cNvPicPr>
            <a:picLocks/>
          </p:cNvPicPr>
          <p:nvPr/>
        </p:nvPicPr>
        <p:blipFill>
          <a:blip r:embed="rId7"/>
          <a:stretch>
            <a:fillRect/>
          </a:stretch>
        </p:blipFill>
        <p:spPr>
          <a:xfrm>
            <a:off x="0" y="100116"/>
            <a:ext cx="9144000" cy="1230630"/>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20">
            <a:extLst>
              <a:ext uri="{FF2B5EF4-FFF2-40B4-BE49-F238E27FC236}">
                <a16:creationId xmlns:a16="http://schemas.microsoft.com/office/drawing/2014/main" id="{95029094-0017-DE42-AB8A-E7BA9119CC87}"/>
              </a:ext>
            </a:extLst>
          </p:cNvPr>
          <p:cNvPicPr>
            <a:picLocks/>
          </p:cNvPicPr>
          <p:nvPr/>
        </p:nvPicPr>
        <p:blipFill>
          <a:blip r:embed="rId2"/>
          <a:stretch>
            <a:fillRect/>
          </a:stretch>
        </p:blipFill>
        <p:spPr>
          <a:xfrm>
            <a:off x="150918" y="6361007"/>
            <a:ext cx="711625" cy="355813"/>
          </a:xfrm>
          <a:prstGeom prst="rect">
            <a:avLst/>
          </a:prstGeom>
        </p:spPr>
      </p:pic>
      <p:pic>
        <p:nvPicPr>
          <p:cNvPr id="13" name="PFE element 21">
            <a:extLst>
              <a:ext uri="{FF2B5EF4-FFF2-40B4-BE49-F238E27FC236}">
                <a16:creationId xmlns:a16="http://schemas.microsoft.com/office/drawing/2014/main" id="{ED4C7C00-EBAA-5C40-AAC8-9E5892940429}"/>
              </a:ext>
            </a:extLst>
          </p:cNvPr>
          <p:cNvPicPr>
            <a:picLocks/>
          </p:cNvPicPr>
          <p:nvPr/>
        </p:nvPicPr>
        <p:blipFill>
          <a:blip r:embed="rId3"/>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C898C025-D995-FE4D-A02D-C946A05018AD}"/>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23">
            <a:extLst>
              <a:ext uri="{FF2B5EF4-FFF2-40B4-BE49-F238E27FC236}">
                <a16:creationId xmlns:a16="http://schemas.microsoft.com/office/drawing/2014/main" id="{309A65D0-DE5C-4F4F-8302-CA25E56E8FA8}"/>
              </a:ext>
            </a:extLst>
          </p:cNvPr>
          <p:cNvPicPr>
            <a:picLocks/>
          </p:cNvPicPr>
          <p:nvPr/>
        </p:nvPicPr>
        <p:blipFill>
          <a:blip r:embed="rId4"/>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D5CB0322-F3BB-B046-97E2-1557541BEB52}"/>
              </a:ext>
            </a:extLst>
          </p:cNvPr>
          <p:cNvCxnSpPr>
            <a:cxnSpLocks/>
          </p:cNvCxnSpPr>
          <p:nvPr/>
        </p:nvCxnSpPr>
        <p:spPr>
          <a:xfrm>
            <a:off x="4046220" y="1059169"/>
            <a:ext cx="196199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pfehide25" hidden="1">
            <a:extLst>
              <a:ext uri="{FF2B5EF4-FFF2-40B4-BE49-F238E27FC236}">
                <a16:creationId xmlns:a16="http://schemas.microsoft.com/office/drawing/2014/main" id="{A9CF61D1-0DEE-8848-B1C2-F27BF2333B92}"/>
              </a:ext>
            </a:extLst>
          </p:cNvPr>
          <p:cNvSpPr txBox="1"/>
          <p:nvPr/>
        </p:nvSpPr>
        <p:spPr>
          <a:xfrm>
            <a:off x="1552899" y="2222796"/>
            <a:ext cx="6038200"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Everyone’s body produces “feel-good” chemicals or endorphins.</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We can create endorphins by exercising, laughing, or eating comfort foods.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Endorphins help block pain in our brains.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endorphins work in our bodies can help us make good decisions. </a:t>
            </a:r>
          </a:p>
        </p:txBody>
      </p:sp>
      <p:grpSp>
        <p:nvGrpSpPr>
          <p:cNvPr id="19" name="Group 18">
            <a:extLst>
              <a:ext uri="{FF2B5EF4-FFF2-40B4-BE49-F238E27FC236}">
                <a16:creationId xmlns:a16="http://schemas.microsoft.com/office/drawing/2014/main" id="{AF48134E-85AA-A74A-8E91-29F99B7471E4}"/>
              </a:ext>
            </a:extLst>
          </p:cNvPr>
          <p:cNvGrpSpPr/>
          <p:nvPr/>
        </p:nvGrpSpPr>
        <p:grpSpPr>
          <a:xfrm>
            <a:off x="1546859" y="2222796"/>
            <a:ext cx="6050280" cy="3215640"/>
            <a:chOff x="317500" y="317500"/>
            <a:chExt cx="6050280" cy="3215640"/>
          </a:xfrm>
        </p:grpSpPr>
        <p:pic>
          <p:nvPicPr>
            <p:cNvPr id="17" name="PFE element 25">
              <a:extLst>
                <a:ext uri="{FF2B5EF4-FFF2-40B4-BE49-F238E27FC236}">
                  <a16:creationId xmlns:a16="http://schemas.microsoft.com/office/drawing/2014/main" id="{B21BDDB8-47B5-7746-A6F3-9072598AB679}"/>
                </a:ext>
              </a:extLst>
            </p:cNvPr>
            <p:cNvPicPr>
              <a:picLocks/>
            </p:cNvPicPr>
            <p:nvPr/>
          </p:nvPicPr>
          <p:blipFill>
            <a:blip r:embed="rId5"/>
            <a:stretch>
              <a:fillRect/>
            </a:stretch>
          </p:blipFill>
          <p:spPr>
            <a:xfrm>
              <a:off x="317500" y="317500"/>
              <a:ext cx="6050280" cy="3215640"/>
            </a:xfrm>
            <a:prstGeom prst="rect">
              <a:avLst/>
            </a:prstGeom>
          </p:spPr>
        </p:pic>
        <p:sp>
          <p:nvSpPr>
            <p:cNvPr id="18" name="Shape_50">
              <a:extLst>
                <a:ext uri="{FF2B5EF4-FFF2-40B4-BE49-F238E27FC236}">
                  <a16:creationId xmlns:a16="http://schemas.microsoft.com/office/drawing/2014/main" id="{DF3C9BD2-2D87-B64C-8745-DF7025EC83F4}"/>
                </a:ext>
              </a:extLst>
            </p:cNvPr>
            <p:cNvSpPr/>
            <p:nvPr/>
          </p:nvSpPr>
          <p:spPr>
            <a:xfrm>
              <a:off x="317500" y="317500"/>
              <a:ext cx="605028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10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26" hidden="1"/>
          <p:cNvSpPr txBox="1">
            <a:spLocks noGrp="1"/>
          </p:cNvSpPr>
          <p:nvPr>
            <p:ph type="body" idx="1"/>
          </p:nvPr>
        </p:nvSpPr>
        <p:spPr>
          <a:xfrm>
            <a:off x="711200" y="4510969"/>
            <a:ext cx="3818466" cy="1053035"/>
          </a:xfrm>
          <a:prstGeom prst="rect">
            <a:avLst/>
          </a:prstGeom>
          <a:solidFill>
            <a:schemeClr val="accent1"/>
          </a:solid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a:solidFill>
                  <a:srgbClr val="15284B"/>
                </a:solidFill>
                <a:latin typeface="Montserrat light"/>
                <a:ea typeface="Calibri"/>
                <a:cs typeface="Montserrat light"/>
                <a:sym typeface="Calibri"/>
              </a:rPr>
              <a:t>Common opioids include heroin and prescription drugs like morphine, oxycodone, and hydrocodone.</a:t>
            </a:r>
          </a:p>
        </p:txBody>
      </p:sp>
      <p:grpSp>
        <p:nvGrpSpPr>
          <p:cNvPr id="22" name="Group 21">
            <a:extLst>
              <a:ext uri="{FF2B5EF4-FFF2-40B4-BE49-F238E27FC236}">
                <a16:creationId xmlns:a16="http://schemas.microsoft.com/office/drawing/2014/main" id="{B65DAC60-D639-2F4F-A859-1803747A65AA}"/>
              </a:ext>
            </a:extLst>
          </p:cNvPr>
          <p:cNvGrpSpPr/>
          <p:nvPr/>
        </p:nvGrpSpPr>
        <p:grpSpPr>
          <a:xfrm>
            <a:off x="707813" y="4509801"/>
            <a:ext cx="3825240" cy="1055370"/>
            <a:chOff x="317500" y="317500"/>
            <a:chExt cx="3825240" cy="1055370"/>
          </a:xfrm>
        </p:grpSpPr>
        <p:pic>
          <p:nvPicPr>
            <p:cNvPr id="19" name="PFE element 26">
              <a:extLst>
                <a:ext uri="{FF2B5EF4-FFF2-40B4-BE49-F238E27FC236}">
                  <a16:creationId xmlns:a16="http://schemas.microsoft.com/office/drawing/2014/main" id="{8C00ADA7-D93B-4A4E-B743-2382D42E380F}"/>
                </a:ext>
              </a:extLst>
            </p:cNvPr>
            <p:cNvPicPr>
              <a:picLocks/>
            </p:cNvPicPr>
            <p:nvPr/>
          </p:nvPicPr>
          <p:blipFill>
            <a:blip r:embed="rId3"/>
            <a:stretch>
              <a:fillRect/>
            </a:stretch>
          </p:blipFill>
          <p:spPr>
            <a:xfrm>
              <a:off x="317500" y="317500"/>
              <a:ext cx="3825240" cy="1055370"/>
            </a:xfrm>
            <a:prstGeom prst="rect">
              <a:avLst/>
            </a:prstGeom>
          </p:spPr>
        </p:pic>
        <p:sp>
          <p:nvSpPr>
            <p:cNvPr id="21" name="Shape_51">
              <a:extLst>
                <a:ext uri="{FF2B5EF4-FFF2-40B4-BE49-F238E27FC236}">
                  <a16:creationId xmlns:a16="http://schemas.microsoft.com/office/drawing/2014/main" id="{6E0A8767-8417-7542-8E92-96EFDD245261}"/>
                </a:ext>
              </a:extLst>
            </p:cNvPr>
            <p:cNvSpPr/>
            <p:nvPr/>
          </p:nvSpPr>
          <p:spPr>
            <a:xfrm>
              <a:off x="317500" y="317500"/>
              <a:ext cx="3825240" cy="10553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FE element 27">
            <a:extLst>
              <a:ext uri="{FF2B5EF4-FFF2-40B4-BE49-F238E27FC236}">
                <a16:creationId xmlns:a16="http://schemas.microsoft.com/office/drawing/2014/main" id="{BE1EDF85-3CB3-1D4F-B1C5-9EB2E912C7D3}"/>
              </a:ext>
            </a:extLst>
          </p:cNvPr>
          <p:cNvPicPr>
            <a:picLocks/>
          </p:cNvPicPr>
          <p:nvPr/>
        </p:nvPicPr>
        <p:blipFill>
          <a:blip r:embed="rId4"/>
          <a:stretch>
            <a:fillRect/>
          </a:stretch>
        </p:blipFill>
        <p:spPr>
          <a:xfrm>
            <a:off x="150918" y="6361007"/>
            <a:ext cx="711625" cy="355813"/>
          </a:xfrm>
          <a:prstGeom prst="rect">
            <a:avLst/>
          </a:prstGeom>
        </p:spPr>
      </p:pic>
      <p:pic>
        <p:nvPicPr>
          <p:cNvPr id="26" name="PFE element 28">
            <a:extLst>
              <a:ext uri="{FF2B5EF4-FFF2-40B4-BE49-F238E27FC236}">
                <a16:creationId xmlns:a16="http://schemas.microsoft.com/office/drawing/2014/main" id="{C73F4B2D-2014-1942-8F4C-940E664E2FAD}"/>
              </a:ext>
            </a:extLst>
          </p:cNvPr>
          <p:cNvPicPr>
            <a:picLocks/>
          </p:cNvPicPr>
          <p:nvPr/>
        </p:nvPicPr>
        <p:blipFill>
          <a:blip r:embed="rId5"/>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8" name="PFE element 30">
            <a:extLst>
              <a:ext uri="{FF2B5EF4-FFF2-40B4-BE49-F238E27FC236}">
                <a16:creationId xmlns:a16="http://schemas.microsoft.com/office/drawing/2014/main" id="{8650981B-8C28-ED45-99C8-63C3B2244F17}"/>
              </a:ext>
            </a:extLst>
          </p:cNvPr>
          <p:cNvPicPr>
            <a:picLocks/>
          </p:cNvPicPr>
          <p:nvPr/>
        </p:nvPicPr>
        <p:blipFill>
          <a:blip r:embed="rId6"/>
          <a:stretch>
            <a:fillRect/>
          </a:stretch>
        </p:blipFill>
        <p:spPr>
          <a:xfrm>
            <a:off x="0" y="100116"/>
            <a:ext cx="9144000" cy="1230630"/>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0" name="PFE element 33">
            <a:extLst>
              <a:ext uri="{FF2B5EF4-FFF2-40B4-BE49-F238E27FC236}">
                <a16:creationId xmlns:a16="http://schemas.microsoft.com/office/drawing/2014/main" id="{2EB435EE-D9CF-9E49-B767-8CB9D794FEF2}"/>
              </a:ext>
            </a:extLst>
          </p:cNvPr>
          <p:cNvPicPr>
            <a:picLocks/>
          </p:cNvPicPr>
          <p:nvPr/>
        </p:nvPicPr>
        <p:blipFill>
          <a:blip r:embed="rId7"/>
          <a:stretch>
            <a:fillRect/>
          </a:stretch>
        </p:blipFill>
        <p:spPr>
          <a:xfrm>
            <a:off x="6382596" y="3870877"/>
            <a:ext cx="2080260" cy="2080260"/>
          </a:xfrm>
          <a:prstGeom prst="rect">
            <a:avLst/>
          </a:prstGeom>
        </p:spPr>
      </p:pic>
      <p:sp>
        <p:nvSpPr>
          <p:cNvPr id="6" name="pfehide34" hidden="1"/>
          <p:cNvSpPr txBox="1"/>
          <p:nvPr/>
        </p:nvSpPr>
        <p:spPr>
          <a:xfrm>
            <a:off x="711199" y="2448087"/>
            <a:ext cx="381846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b="1" dirty="0">
                <a:solidFill>
                  <a:srgbClr val="15284B"/>
                </a:solidFill>
                <a:latin typeface="Montserrat light"/>
                <a:ea typeface="Calibri"/>
                <a:cs typeface="Montserrat light"/>
                <a:sym typeface="Calibri"/>
              </a:rPr>
              <a:t>Opioids</a:t>
            </a:r>
            <a:r>
              <a:rPr lang="en-US"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34" name="Group 33">
            <a:extLst>
              <a:ext uri="{FF2B5EF4-FFF2-40B4-BE49-F238E27FC236}">
                <a16:creationId xmlns:a16="http://schemas.microsoft.com/office/drawing/2014/main" id="{8E41BB6E-DB81-CF43-AF3A-54079BB649C7}"/>
              </a:ext>
            </a:extLst>
          </p:cNvPr>
          <p:cNvGrpSpPr/>
          <p:nvPr/>
        </p:nvGrpSpPr>
        <p:grpSpPr>
          <a:xfrm>
            <a:off x="707812" y="2445985"/>
            <a:ext cx="3825240" cy="803910"/>
            <a:chOff x="317500" y="317500"/>
            <a:chExt cx="3825240" cy="803910"/>
          </a:xfrm>
        </p:grpSpPr>
        <p:pic>
          <p:nvPicPr>
            <p:cNvPr id="32" name="PFE element 34">
              <a:extLst>
                <a:ext uri="{FF2B5EF4-FFF2-40B4-BE49-F238E27FC236}">
                  <a16:creationId xmlns:a16="http://schemas.microsoft.com/office/drawing/2014/main" id="{8A6A6CA0-BC32-8E4A-A43C-69652ED686BE}"/>
                </a:ext>
              </a:extLst>
            </p:cNvPr>
            <p:cNvPicPr>
              <a:picLocks/>
            </p:cNvPicPr>
            <p:nvPr/>
          </p:nvPicPr>
          <p:blipFill>
            <a:blip r:embed="rId8"/>
            <a:stretch>
              <a:fillRect/>
            </a:stretch>
          </p:blipFill>
          <p:spPr>
            <a:xfrm>
              <a:off x="317500" y="317500"/>
              <a:ext cx="3825240" cy="803910"/>
            </a:xfrm>
            <a:prstGeom prst="rect">
              <a:avLst/>
            </a:prstGeom>
          </p:spPr>
        </p:pic>
        <p:sp>
          <p:nvSpPr>
            <p:cNvPr id="33" name="Shape_52">
              <a:extLst>
                <a:ext uri="{FF2B5EF4-FFF2-40B4-BE49-F238E27FC236}">
                  <a16:creationId xmlns:a16="http://schemas.microsoft.com/office/drawing/2014/main" id="{70E4C085-B20C-AD40-941B-9FF13D53FEDE}"/>
                </a:ext>
              </a:extLst>
            </p:cNvPr>
            <p:cNvSpPr/>
            <p:nvPr/>
          </p:nvSpPr>
          <p:spPr>
            <a:xfrm>
              <a:off x="317500" y="317500"/>
              <a:ext cx="3825240" cy="8039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fehide35" hidden="1"/>
          <p:cNvSpPr txBox="1"/>
          <p:nvPr/>
        </p:nvSpPr>
        <p:spPr>
          <a:xfrm>
            <a:off x="711199" y="3506599"/>
            <a:ext cx="337544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dirty="0">
                <a:solidFill>
                  <a:srgbClr val="15284B"/>
                </a:solidFill>
                <a:latin typeface="Montserrat light"/>
                <a:ea typeface="Calibri"/>
                <a:cs typeface="Montserrat light"/>
                <a:sym typeface="Calibri"/>
              </a:rPr>
              <a:t>Some opioids come from the opium poppy plant. Others are made in laboratories.</a:t>
            </a:r>
          </a:p>
        </p:txBody>
      </p:sp>
      <p:grpSp>
        <p:nvGrpSpPr>
          <p:cNvPr id="38" name="Group 37">
            <a:extLst>
              <a:ext uri="{FF2B5EF4-FFF2-40B4-BE49-F238E27FC236}">
                <a16:creationId xmlns:a16="http://schemas.microsoft.com/office/drawing/2014/main" id="{258E7F5C-9692-E741-A4CE-44D55821361D}"/>
              </a:ext>
            </a:extLst>
          </p:cNvPr>
          <p:cNvGrpSpPr/>
          <p:nvPr/>
        </p:nvGrpSpPr>
        <p:grpSpPr>
          <a:xfrm>
            <a:off x="709187" y="3502815"/>
            <a:ext cx="3379470" cy="807274"/>
            <a:chOff x="317500" y="317500"/>
            <a:chExt cx="3379470" cy="807274"/>
          </a:xfrm>
        </p:grpSpPr>
        <p:pic>
          <p:nvPicPr>
            <p:cNvPr id="36" name="PFE element 35">
              <a:extLst>
                <a:ext uri="{FF2B5EF4-FFF2-40B4-BE49-F238E27FC236}">
                  <a16:creationId xmlns:a16="http://schemas.microsoft.com/office/drawing/2014/main" id="{DC71C48E-AA69-4748-BB10-3E23055DF360}"/>
                </a:ext>
              </a:extLst>
            </p:cNvPr>
            <p:cNvPicPr>
              <a:picLocks/>
            </p:cNvPicPr>
            <p:nvPr/>
          </p:nvPicPr>
          <p:blipFill>
            <a:blip r:embed="rId9"/>
            <a:stretch>
              <a:fillRect/>
            </a:stretch>
          </p:blipFill>
          <p:spPr>
            <a:xfrm>
              <a:off x="317500" y="317500"/>
              <a:ext cx="3379470" cy="807274"/>
            </a:xfrm>
            <a:prstGeom prst="rect">
              <a:avLst/>
            </a:prstGeom>
          </p:spPr>
        </p:pic>
        <p:sp>
          <p:nvSpPr>
            <p:cNvPr id="37" name="Shape_53">
              <a:extLst>
                <a:ext uri="{FF2B5EF4-FFF2-40B4-BE49-F238E27FC236}">
                  <a16:creationId xmlns:a16="http://schemas.microsoft.com/office/drawing/2014/main" id="{37BC7740-A525-4C49-9934-15259D683858}"/>
                </a:ext>
              </a:extLst>
            </p:cNvPr>
            <p:cNvSpPr/>
            <p:nvPr/>
          </p:nvSpPr>
          <p:spPr>
            <a:xfrm>
              <a:off x="317500" y="317500"/>
              <a:ext cx="3379470" cy="807274"/>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FE element 36">
            <a:extLst>
              <a:ext uri="{FF2B5EF4-FFF2-40B4-BE49-F238E27FC236}">
                <a16:creationId xmlns:a16="http://schemas.microsoft.com/office/drawing/2014/main" id="{8F4C0942-B3D5-CA43-A33D-9F08C4286FF9}"/>
              </a:ext>
            </a:extLst>
          </p:cNvPr>
          <p:cNvPicPr>
            <a:picLocks/>
          </p:cNvPicPr>
          <p:nvPr/>
        </p:nvPicPr>
        <p:blipFill>
          <a:blip r:embed="rId10"/>
          <a:stretch>
            <a:fillRect/>
          </a:stretch>
        </p:blipFill>
        <p:spPr>
          <a:xfrm>
            <a:off x="4789170" y="2086972"/>
            <a:ext cx="2080260" cy="2080260"/>
          </a:xfrm>
          <a:prstGeom prst="rect">
            <a:avLst/>
          </a:prstGeom>
        </p:spPr>
      </p:pic>
      <p:cxnSp>
        <p:nvCxnSpPr>
          <p:cNvPr id="20" name="Straight Connector 19"/>
          <p:cNvCxnSpPr/>
          <p:nvPr/>
        </p:nvCxnSpPr>
        <p:spPr>
          <a:xfrm>
            <a:off x="5825067"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38">
            <a:extLst>
              <a:ext uri="{FF2B5EF4-FFF2-40B4-BE49-F238E27FC236}">
                <a16:creationId xmlns:a16="http://schemas.microsoft.com/office/drawing/2014/main" id="{D4BF5751-9AA0-5E4E-8A24-E3DEAFEF518F}"/>
              </a:ext>
            </a:extLst>
          </p:cNvPr>
          <p:cNvPicPr>
            <a:picLocks/>
          </p:cNvPicPr>
          <p:nvPr/>
        </p:nvPicPr>
        <p:blipFill>
          <a:blip r:embed="rId2"/>
          <a:stretch>
            <a:fillRect/>
          </a:stretch>
        </p:blipFill>
        <p:spPr>
          <a:xfrm>
            <a:off x="150918" y="6361007"/>
            <a:ext cx="711625" cy="355813"/>
          </a:xfrm>
          <a:prstGeom prst="rect">
            <a:avLst/>
          </a:prstGeom>
        </p:spPr>
      </p:pic>
      <p:pic>
        <p:nvPicPr>
          <p:cNvPr id="15" name="PFE element 39">
            <a:extLst>
              <a:ext uri="{FF2B5EF4-FFF2-40B4-BE49-F238E27FC236}">
                <a16:creationId xmlns:a16="http://schemas.microsoft.com/office/drawing/2014/main" id="{2C523E45-FBE8-5246-8036-3BD9ED187CFA}"/>
              </a:ext>
            </a:extLst>
          </p:cNvPr>
          <p:cNvPicPr>
            <a:picLocks/>
          </p:cNvPicPr>
          <p:nvPr/>
        </p:nvPicPr>
        <p:blipFill>
          <a:blip r:embed="rId3"/>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70C3B349-C992-E14F-9EC0-02A707F86AF1}"/>
              </a:ext>
            </a:extLst>
          </p:cNvPr>
          <p:cNvSpPr/>
          <p:nvPr/>
        </p:nvSpPr>
        <p:spPr>
          <a:xfrm>
            <a:off x="0" y="-153"/>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8" name="PFE element 41">
            <a:extLst>
              <a:ext uri="{FF2B5EF4-FFF2-40B4-BE49-F238E27FC236}">
                <a16:creationId xmlns:a16="http://schemas.microsoft.com/office/drawing/2014/main" id="{DF74B5CC-1FAE-054F-B00A-B2FD04D0D486}"/>
              </a:ext>
            </a:extLst>
          </p:cNvPr>
          <p:cNvPicPr>
            <a:picLocks/>
          </p:cNvPicPr>
          <p:nvPr/>
        </p:nvPicPr>
        <p:blipFill>
          <a:blip r:embed="rId4"/>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4ACDCE57-0307-BE41-98F2-700F25924B36}"/>
              </a:ext>
            </a:extLst>
          </p:cNvPr>
          <p:cNvCxnSpPr>
            <a:cxnSpLocks/>
          </p:cNvCxnSpPr>
          <p:nvPr/>
        </p:nvCxnSpPr>
        <p:spPr>
          <a:xfrm>
            <a:off x="4442460" y="1059169"/>
            <a:ext cx="3672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4EAC1332-05B9-3741-97AC-6054F1637C2E}"/>
              </a:ext>
            </a:extLst>
          </p:cNvPr>
          <p:cNvSpPr>
            <a:spLocks noChangeAspect="1"/>
          </p:cNvSpPr>
          <p:nvPr/>
        </p:nvSpPr>
        <p:spPr>
          <a:xfrm>
            <a:off x="1602582" y="2286836"/>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D534EE0-70A9-054F-9206-B4F92C27F987}"/>
              </a:ext>
            </a:extLst>
          </p:cNvPr>
          <p:cNvSpPr>
            <a:spLocks noChangeAspect="1"/>
          </p:cNvSpPr>
          <p:nvPr/>
        </p:nvSpPr>
        <p:spPr>
          <a:xfrm>
            <a:off x="4231482" y="2286835"/>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fehide45" hidden="1">
            <a:extLst>
              <a:ext uri="{FF2B5EF4-FFF2-40B4-BE49-F238E27FC236}">
                <a16:creationId xmlns:a16="http://schemas.microsoft.com/office/drawing/2014/main" id="{C7EA4D2E-2B81-6949-B89C-52F81F2BC216}"/>
              </a:ext>
            </a:extLst>
          </p:cNvPr>
          <p:cNvSpPr txBox="1">
            <a:spLocks noGrp="1"/>
          </p:cNvSpPr>
          <p:nvPr>
            <p:ph type="title"/>
          </p:nvPr>
        </p:nvSpPr>
        <p:spPr>
          <a:xfrm>
            <a:off x="2169080" y="3534977"/>
            <a:ext cx="1889760" cy="52647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00AF66"/>
                </a:solidFill>
                <a:latin typeface="Montserrat light"/>
                <a:ea typeface="Calibri"/>
                <a:cs typeface="Montserrat light"/>
                <a:sym typeface="Calibri"/>
              </a:rPr>
              <a:t>opioids</a:t>
            </a:r>
          </a:p>
        </p:txBody>
      </p:sp>
      <p:grpSp>
        <p:nvGrpSpPr>
          <p:cNvPr id="22" name="Group 21">
            <a:extLst>
              <a:ext uri="{FF2B5EF4-FFF2-40B4-BE49-F238E27FC236}">
                <a16:creationId xmlns:a16="http://schemas.microsoft.com/office/drawing/2014/main" id="{DA80B97B-9705-0E4A-A6FE-4A419B922BED}"/>
              </a:ext>
            </a:extLst>
          </p:cNvPr>
          <p:cNvGrpSpPr/>
          <p:nvPr/>
        </p:nvGrpSpPr>
        <p:grpSpPr>
          <a:xfrm>
            <a:off x="2169080" y="3529608"/>
            <a:ext cx="1889760" cy="537210"/>
            <a:chOff x="317500" y="317500"/>
            <a:chExt cx="1889760" cy="537210"/>
          </a:xfrm>
        </p:grpSpPr>
        <p:pic>
          <p:nvPicPr>
            <p:cNvPr id="20" name="PFE element 45">
              <a:extLst>
                <a:ext uri="{FF2B5EF4-FFF2-40B4-BE49-F238E27FC236}">
                  <a16:creationId xmlns:a16="http://schemas.microsoft.com/office/drawing/2014/main" id="{846A8764-96E5-594E-B8B8-7AAD93BCD6B7}"/>
                </a:ext>
              </a:extLst>
            </p:cNvPr>
            <p:cNvPicPr>
              <a:picLocks/>
            </p:cNvPicPr>
            <p:nvPr/>
          </p:nvPicPr>
          <p:blipFill>
            <a:blip r:embed="rId5"/>
            <a:stretch>
              <a:fillRect/>
            </a:stretch>
          </p:blipFill>
          <p:spPr>
            <a:xfrm>
              <a:off x="317500" y="317500"/>
              <a:ext cx="1889760" cy="537210"/>
            </a:xfrm>
            <a:prstGeom prst="rect">
              <a:avLst/>
            </a:prstGeom>
          </p:spPr>
        </p:pic>
        <p:sp>
          <p:nvSpPr>
            <p:cNvPr id="21" name="Shape_54">
              <a:extLst>
                <a:ext uri="{FF2B5EF4-FFF2-40B4-BE49-F238E27FC236}">
                  <a16:creationId xmlns:a16="http://schemas.microsoft.com/office/drawing/2014/main" id="{4CD650C5-4E58-A643-B43F-C4F197AAA4E0}"/>
                </a:ext>
              </a:extLst>
            </p:cNvPr>
            <p:cNvSpPr/>
            <p:nvPr/>
          </p:nvSpPr>
          <p:spPr>
            <a:xfrm>
              <a:off x="317500" y="317500"/>
              <a:ext cx="188976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46" hidden="1">
            <a:extLst>
              <a:ext uri="{FF2B5EF4-FFF2-40B4-BE49-F238E27FC236}">
                <a16:creationId xmlns:a16="http://schemas.microsoft.com/office/drawing/2014/main" id="{0431B95D-3182-284F-B5EC-97604494295C}"/>
              </a:ext>
            </a:extLst>
          </p:cNvPr>
          <p:cNvSpPr txBox="1">
            <a:spLocks/>
          </p:cNvSpPr>
          <p:nvPr/>
        </p:nvSpPr>
        <p:spPr>
          <a:xfrm>
            <a:off x="4712850" y="3549514"/>
            <a:ext cx="2044779" cy="526472"/>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400" dirty="0">
                <a:solidFill>
                  <a:srgbClr val="00AF66"/>
                </a:solidFill>
                <a:latin typeface="Montserrat light"/>
                <a:cs typeface="Montserrat light"/>
              </a:rPr>
              <a:t>endorphins</a:t>
            </a:r>
          </a:p>
        </p:txBody>
      </p:sp>
      <p:grpSp>
        <p:nvGrpSpPr>
          <p:cNvPr id="26" name="Group 25">
            <a:extLst>
              <a:ext uri="{FF2B5EF4-FFF2-40B4-BE49-F238E27FC236}">
                <a16:creationId xmlns:a16="http://schemas.microsoft.com/office/drawing/2014/main" id="{ECD0F0C3-0333-A942-B70A-304F2D09DD4B}"/>
              </a:ext>
            </a:extLst>
          </p:cNvPr>
          <p:cNvGrpSpPr/>
          <p:nvPr/>
        </p:nvGrpSpPr>
        <p:grpSpPr>
          <a:xfrm>
            <a:off x="4710350" y="3544145"/>
            <a:ext cx="2049780" cy="537210"/>
            <a:chOff x="317500" y="317500"/>
            <a:chExt cx="2049780" cy="537210"/>
          </a:xfrm>
        </p:grpSpPr>
        <p:pic>
          <p:nvPicPr>
            <p:cNvPr id="24" name="PFE element 46">
              <a:extLst>
                <a:ext uri="{FF2B5EF4-FFF2-40B4-BE49-F238E27FC236}">
                  <a16:creationId xmlns:a16="http://schemas.microsoft.com/office/drawing/2014/main" id="{6FDEE941-825A-C740-8FFB-9168CD720776}"/>
                </a:ext>
              </a:extLst>
            </p:cNvPr>
            <p:cNvPicPr>
              <a:picLocks/>
            </p:cNvPicPr>
            <p:nvPr/>
          </p:nvPicPr>
          <p:blipFill>
            <a:blip r:embed="rId6"/>
            <a:stretch>
              <a:fillRect/>
            </a:stretch>
          </p:blipFill>
          <p:spPr>
            <a:xfrm>
              <a:off x="317500" y="317500"/>
              <a:ext cx="2049780" cy="537210"/>
            </a:xfrm>
            <a:prstGeom prst="rect">
              <a:avLst/>
            </a:prstGeom>
          </p:spPr>
        </p:pic>
        <p:sp>
          <p:nvSpPr>
            <p:cNvPr id="25" name="Shape_55">
              <a:extLst>
                <a:ext uri="{FF2B5EF4-FFF2-40B4-BE49-F238E27FC236}">
                  <a16:creationId xmlns:a16="http://schemas.microsoft.com/office/drawing/2014/main" id="{6414A7D8-8098-0448-810B-F727EC5CFD88}"/>
                </a:ext>
              </a:extLst>
            </p:cNvPr>
            <p:cNvSpPr/>
            <p:nvPr/>
          </p:nvSpPr>
          <p:spPr>
            <a:xfrm>
              <a:off x="317500" y="317500"/>
              <a:ext cx="204978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5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PFE element 47">
            <a:extLst>
              <a:ext uri="{FF2B5EF4-FFF2-40B4-BE49-F238E27FC236}">
                <a16:creationId xmlns:a16="http://schemas.microsoft.com/office/drawing/2014/main" id="{18B2FFAC-0E80-1545-91E3-8B7B98F5D7E3}"/>
              </a:ext>
            </a:extLst>
          </p:cNvPr>
          <p:cNvPicPr>
            <a:picLocks/>
          </p:cNvPicPr>
          <p:nvPr/>
        </p:nvPicPr>
        <p:blipFill>
          <a:blip r:embed="rId4"/>
          <a:stretch>
            <a:fillRect/>
          </a:stretch>
        </p:blipFill>
        <p:spPr>
          <a:xfrm>
            <a:off x="497682" y="1333724"/>
            <a:ext cx="5791200" cy="5524500"/>
          </a:xfrm>
          <a:prstGeom prst="rect">
            <a:avLst/>
          </a:prstGeom>
        </p:spPr>
      </p:pic>
      <p:pic>
        <p:nvPicPr>
          <p:cNvPr id="16" name="PFE element 48">
            <a:extLst>
              <a:ext uri="{FF2B5EF4-FFF2-40B4-BE49-F238E27FC236}">
                <a16:creationId xmlns:a16="http://schemas.microsoft.com/office/drawing/2014/main" id="{5570B558-35DE-254B-B7B8-CFC52D421371}"/>
              </a:ext>
            </a:extLst>
          </p:cNvPr>
          <p:cNvPicPr>
            <a:picLocks/>
          </p:cNvPicPr>
          <p:nvPr/>
        </p:nvPicPr>
        <p:blipFill>
          <a:blip r:embed="rId5"/>
          <a:stretch>
            <a:fillRect/>
          </a:stretch>
        </p:blipFill>
        <p:spPr>
          <a:xfrm>
            <a:off x="150918" y="6361007"/>
            <a:ext cx="711625" cy="355813"/>
          </a:xfrm>
          <a:prstGeom prst="rect">
            <a:avLst/>
          </a:prstGeom>
        </p:spPr>
      </p:pic>
      <p:pic>
        <p:nvPicPr>
          <p:cNvPr id="20" name="PFE element 49">
            <a:extLst>
              <a:ext uri="{FF2B5EF4-FFF2-40B4-BE49-F238E27FC236}">
                <a16:creationId xmlns:a16="http://schemas.microsoft.com/office/drawing/2014/main" id="{2AA43395-4D4B-DD4A-9FE8-84978E1E0E24}"/>
              </a:ext>
            </a:extLst>
          </p:cNvPr>
          <p:cNvPicPr>
            <a:picLocks/>
          </p:cNvPicPr>
          <p:nvPr/>
        </p:nvPicPr>
        <p:blipFill>
          <a:blip r:embed="rId6"/>
          <a:stretch>
            <a:fillRect/>
          </a:stretch>
        </p:blipFill>
        <p:spPr>
          <a:xfrm>
            <a:off x="1823563" y="6353713"/>
            <a:ext cx="4175760" cy="368834"/>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51">
            <a:extLst>
              <a:ext uri="{FF2B5EF4-FFF2-40B4-BE49-F238E27FC236}">
                <a16:creationId xmlns:a16="http://schemas.microsoft.com/office/drawing/2014/main" id="{6C76EB32-04E5-8E44-9900-8967165DFA9B}"/>
              </a:ext>
            </a:extLst>
          </p:cNvPr>
          <p:cNvPicPr>
            <a:picLocks/>
          </p:cNvPicPr>
          <p:nvPr/>
        </p:nvPicPr>
        <p:blipFill>
          <a:blip r:embed="rId7"/>
          <a:stretch>
            <a:fillRect/>
          </a:stretch>
        </p:blipFill>
        <p:spPr>
          <a:xfrm>
            <a:off x="594070" y="187325"/>
            <a:ext cx="5535930" cy="1840230"/>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56">
            <a:extLst>
              <a:ext uri="{FF2B5EF4-FFF2-40B4-BE49-F238E27FC236}">
                <a16:creationId xmlns:a16="http://schemas.microsoft.com/office/drawing/2014/main" id="{A9FB80BF-7B89-BB46-B4A3-04EAA41B7B0E}"/>
              </a:ext>
            </a:extLst>
          </p:cNvPr>
          <p:cNvPicPr>
            <a:picLocks/>
          </p:cNvPicPr>
          <p:nvPr/>
        </p:nvPicPr>
        <p:blipFill>
          <a:blip r:embed="rId9"/>
          <a:stretch>
            <a:fillRect/>
          </a:stretch>
        </p:blipFill>
        <p:spPr>
          <a:xfrm>
            <a:off x="7223287" y="1988589"/>
            <a:ext cx="1017700" cy="307361"/>
          </a:xfrm>
          <a:prstGeom prst="rect">
            <a:avLst/>
          </a:prstGeom>
        </p:spPr>
      </p:pic>
      <p:pic>
        <p:nvPicPr>
          <p:cNvPr id="26" name="PFE element 57">
            <a:extLst>
              <a:ext uri="{FF2B5EF4-FFF2-40B4-BE49-F238E27FC236}">
                <a16:creationId xmlns:a16="http://schemas.microsoft.com/office/drawing/2014/main" id="{1F516BDE-1E03-8F4F-AAF6-59E0A15AC174}"/>
              </a:ext>
            </a:extLst>
          </p:cNvPr>
          <p:cNvPicPr>
            <a:picLocks/>
          </p:cNvPicPr>
          <p:nvPr/>
        </p:nvPicPr>
        <p:blipFill>
          <a:blip r:embed="rId10"/>
          <a:stretch>
            <a:fillRect/>
          </a:stretch>
        </p:blipFill>
        <p:spPr>
          <a:xfrm>
            <a:off x="5425898" y="2944716"/>
            <a:ext cx="2693670" cy="269367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58">
            <a:extLst>
              <a:ext uri="{FF2B5EF4-FFF2-40B4-BE49-F238E27FC236}">
                <a16:creationId xmlns:a16="http://schemas.microsoft.com/office/drawing/2014/main" id="{0274A5CA-B5D3-1141-882D-D5481868B8C6}"/>
              </a:ext>
            </a:extLst>
          </p:cNvPr>
          <p:cNvPicPr>
            <a:picLocks/>
          </p:cNvPicPr>
          <p:nvPr/>
        </p:nvPicPr>
        <p:blipFill>
          <a:blip r:embed="rId2"/>
          <a:stretch>
            <a:fillRect/>
          </a:stretch>
        </p:blipFill>
        <p:spPr>
          <a:xfrm>
            <a:off x="150918" y="6361007"/>
            <a:ext cx="711625" cy="355813"/>
          </a:xfrm>
          <a:prstGeom prst="rect">
            <a:avLst/>
          </a:prstGeom>
        </p:spPr>
      </p:pic>
      <p:pic>
        <p:nvPicPr>
          <p:cNvPr id="13" name="PFE element 59">
            <a:extLst>
              <a:ext uri="{FF2B5EF4-FFF2-40B4-BE49-F238E27FC236}">
                <a16:creationId xmlns:a16="http://schemas.microsoft.com/office/drawing/2014/main" id="{B59610A7-6A03-0C40-86E9-4C856E3AD31F}"/>
              </a:ext>
            </a:extLst>
          </p:cNvPr>
          <p:cNvPicPr>
            <a:picLocks/>
          </p:cNvPicPr>
          <p:nvPr/>
        </p:nvPicPr>
        <p:blipFill>
          <a:blip r:embed="rId3"/>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394813F2-F820-6844-AC1E-D45B7790EE65}"/>
              </a:ext>
            </a:extLst>
          </p:cNvPr>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15" name="PFE element 61">
            <a:extLst>
              <a:ext uri="{FF2B5EF4-FFF2-40B4-BE49-F238E27FC236}">
                <a16:creationId xmlns:a16="http://schemas.microsoft.com/office/drawing/2014/main" id="{D4404EB3-1AA8-204B-9726-0D9D7564C9AE}"/>
              </a:ext>
            </a:extLst>
          </p:cNvPr>
          <p:cNvPicPr>
            <a:picLocks/>
          </p:cNvPicPr>
          <p:nvPr/>
        </p:nvPicPr>
        <p:blipFill>
          <a:blip r:embed="rId4"/>
          <a:stretch>
            <a:fillRect/>
          </a:stretch>
        </p:blipFill>
        <p:spPr>
          <a:xfrm>
            <a:off x="0" y="100116"/>
            <a:ext cx="9144000" cy="1230630"/>
          </a:xfrm>
          <a:prstGeom prst="rect">
            <a:avLst/>
          </a:prstGeom>
        </p:spPr>
      </p:pic>
      <p:sp>
        <p:nvSpPr>
          <p:cNvPr id="9" name="pfehide62" hidden="1">
            <a:extLst>
              <a:ext uri="{FF2B5EF4-FFF2-40B4-BE49-F238E27FC236}">
                <a16:creationId xmlns:a16="http://schemas.microsoft.com/office/drawing/2014/main" id="{49FC948E-9844-BF43-97D2-D3349FEE9003}"/>
              </a:ext>
            </a:extLst>
          </p:cNvPr>
          <p:cNvSpPr txBox="1"/>
          <p:nvPr/>
        </p:nvSpPr>
        <p:spPr>
          <a:xfrm>
            <a:off x="1988028" y="2222796"/>
            <a:ext cx="5167941"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Opioid use affects us physically and can be harmful.</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In order to be healthy, we need to understand and protect ourselves from the risks of opioid misuse.</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opioids work helps us to make better decisions for ourselves if we are prescribed them for pain or injury. </a:t>
            </a:r>
          </a:p>
        </p:txBody>
      </p:sp>
      <p:grpSp>
        <p:nvGrpSpPr>
          <p:cNvPr id="19" name="Group 18">
            <a:extLst>
              <a:ext uri="{FF2B5EF4-FFF2-40B4-BE49-F238E27FC236}">
                <a16:creationId xmlns:a16="http://schemas.microsoft.com/office/drawing/2014/main" id="{C7FE6D23-853A-2D42-AED5-8B1216D81250}"/>
              </a:ext>
            </a:extLst>
          </p:cNvPr>
          <p:cNvGrpSpPr/>
          <p:nvPr/>
        </p:nvGrpSpPr>
        <p:grpSpPr>
          <a:xfrm>
            <a:off x="1988028" y="2222796"/>
            <a:ext cx="5154930" cy="3215640"/>
            <a:chOff x="317500" y="317500"/>
            <a:chExt cx="5154930" cy="3215640"/>
          </a:xfrm>
        </p:grpSpPr>
        <p:pic>
          <p:nvPicPr>
            <p:cNvPr id="17" name="PFE element 62">
              <a:extLst>
                <a:ext uri="{FF2B5EF4-FFF2-40B4-BE49-F238E27FC236}">
                  <a16:creationId xmlns:a16="http://schemas.microsoft.com/office/drawing/2014/main" id="{FE0953EE-351D-CA4E-9252-8D80BE732AD3}"/>
                </a:ext>
              </a:extLst>
            </p:cNvPr>
            <p:cNvPicPr>
              <a:picLocks/>
            </p:cNvPicPr>
            <p:nvPr/>
          </p:nvPicPr>
          <p:blipFill>
            <a:blip r:embed="rId5"/>
            <a:stretch>
              <a:fillRect/>
            </a:stretch>
          </p:blipFill>
          <p:spPr>
            <a:xfrm>
              <a:off x="317500" y="317500"/>
              <a:ext cx="5154930" cy="3215640"/>
            </a:xfrm>
            <a:prstGeom prst="rect">
              <a:avLst/>
            </a:prstGeom>
          </p:spPr>
        </p:pic>
        <p:sp>
          <p:nvSpPr>
            <p:cNvPr id="18" name="Shape_56">
              <a:extLst>
                <a:ext uri="{FF2B5EF4-FFF2-40B4-BE49-F238E27FC236}">
                  <a16:creationId xmlns:a16="http://schemas.microsoft.com/office/drawing/2014/main" id="{C0F0A29E-8208-1B4A-8399-0BD5D3A79718}"/>
                </a:ext>
              </a:extLst>
            </p:cNvPr>
            <p:cNvSpPr/>
            <p:nvPr/>
          </p:nvSpPr>
          <p:spPr>
            <a:xfrm>
              <a:off x="317500" y="317500"/>
              <a:ext cx="515493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780FE353-9B38-5B49-A1D4-1C015A30D65C}"/>
              </a:ext>
            </a:extLst>
          </p:cNvPr>
          <p:cNvCxnSpPr>
            <a:cxnSpLocks/>
          </p:cNvCxnSpPr>
          <p:nvPr/>
        </p:nvCxnSpPr>
        <p:spPr>
          <a:xfrm>
            <a:off x="4030610" y="1066789"/>
            <a:ext cx="205015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8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64"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grpSp>
        <p:nvGrpSpPr>
          <p:cNvPr id="12" name="Group 11">
            <a:extLst>
              <a:ext uri="{FF2B5EF4-FFF2-40B4-BE49-F238E27FC236}">
                <a16:creationId xmlns:a16="http://schemas.microsoft.com/office/drawing/2014/main" id="{070EDD4B-5E72-ED42-B34F-C445DFC23862}"/>
              </a:ext>
            </a:extLst>
          </p:cNvPr>
          <p:cNvGrpSpPr/>
          <p:nvPr/>
        </p:nvGrpSpPr>
        <p:grpSpPr>
          <a:xfrm>
            <a:off x="0" y="4684473"/>
            <a:ext cx="9144000" cy="963930"/>
            <a:chOff x="317500" y="317500"/>
            <a:chExt cx="9144000" cy="963930"/>
          </a:xfrm>
        </p:grpSpPr>
        <p:pic>
          <p:nvPicPr>
            <p:cNvPr id="7" name="PFE element 64">
              <a:extLst>
                <a:ext uri="{FF2B5EF4-FFF2-40B4-BE49-F238E27FC236}">
                  <a16:creationId xmlns:a16="http://schemas.microsoft.com/office/drawing/2014/main" id="{5FF2428D-94D7-7E41-9BF9-44EFEEB8EBDB}"/>
                </a:ext>
              </a:extLst>
            </p:cNvPr>
            <p:cNvPicPr>
              <a:picLocks/>
            </p:cNvPicPr>
            <p:nvPr/>
          </p:nvPicPr>
          <p:blipFill>
            <a:blip r:embed="rId3"/>
            <a:stretch>
              <a:fillRect/>
            </a:stretch>
          </p:blipFill>
          <p:spPr>
            <a:xfrm>
              <a:off x="317500" y="317500"/>
              <a:ext cx="9144000" cy="963930"/>
            </a:xfrm>
            <a:prstGeom prst="rect">
              <a:avLst/>
            </a:prstGeom>
          </p:spPr>
        </p:pic>
        <p:sp>
          <p:nvSpPr>
            <p:cNvPr id="11" name="Shape_57">
              <a:extLst>
                <a:ext uri="{FF2B5EF4-FFF2-40B4-BE49-F238E27FC236}">
                  <a16:creationId xmlns:a16="http://schemas.microsoft.com/office/drawing/2014/main" id="{DDBAA848-BF50-4C4B-BDB2-72D3B65F7808}"/>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FE element 65">
            <a:extLst>
              <a:ext uri="{FF2B5EF4-FFF2-40B4-BE49-F238E27FC236}">
                <a16:creationId xmlns:a16="http://schemas.microsoft.com/office/drawing/2014/main" id="{92FEDBDE-0DAE-4140-9644-D4DDC7AC111B}"/>
              </a:ext>
            </a:extLst>
          </p:cNvPr>
          <p:cNvPicPr>
            <a:picLocks/>
          </p:cNvPicPr>
          <p:nvPr/>
        </p:nvPicPr>
        <p:blipFill>
          <a:blip r:embed="rId4"/>
          <a:stretch>
            <a:fillRect/>
          </a:stretch>
        </p:blipFill>
        <p:spPr>
          <a:xfrm>
            <a:off x="150918" y="6361007"/>
            <a:ext cx="711625" cy="355813"/>
          </a:xfrm>
          <a:prstGeom prst="rect">
            <a:avLst/>
          </a:prstGeom>
        </p:spPr>
      </p:pic>
      <p:pic>
        <p:nvPicPr>
          <p:cNvPr id="20" name="PFE element 66">
            <a:extLst>
              <a:ext uri="{FF2B5EF4-FFF2-40B4-BE49-F238E27FC236}">
                <a16:creationId xmlns:a16="http://schemas.microsoft.com/office/drawing/2014/main" id="{F76B8C84-2956-1E49-9B6C-6D06D9466D8A}"/>
              </a:ext>
            </a:extLst>
          </p:cNvPr>
          <p:cNvPicPr>
            <a:picLocks/>
          </p:cNvPicPr>
          <p:nvPr/>
        </p:nvPicPr>
        <p:blipFill>
          <a:blip r:embed="rId5"/>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68">
            <a:extLst>
              <a:ext uri="{FF2B5EF4-FFF2-40B4-BE49-F238E27FC236}">
                <a16:creationId xmlns:a16="http://schemas.microsoft.com/office/drawing/2014/main" id="{768A3B0C-600B-FE47-8E30-EC072D3D909E}"/>
              </a:ext>
            </a:extLst>
          </p:cNvPr>
          <p:cNvPicPr>
            <a:picLocks/>
          </p:cNvPicPr>
          <p:nvPr/>
        </p:nvPicPr>
        <p:blipFill>
          <a:blip r:embed="rId6"/>
          <a:stretch>
            <a:fillRect/>
          </a:stretch>
        </p:blipFill>
        <p:spPr>
          <a:xfrm>
            <a:off x="0" y="260734"/>
            <a:ext cx="9144000" cy="103300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7" cstate="hqprint">
            <a:extLst>
              <a:ext uri="{28A0092B-C50C-407E-A947-70E740481C1C}">
                <a14:useLocalDpi xmlns:a14="http://schemas.microsoft.com/office/drawing/2010/main"/>
              </a:ext>
            </a:extLst>
          </a:blip>
          <a:stretch>
            <a:fillRect/>
          </a:stretch>
        </p:blipFill>
        <p:spPr>
          <a:xfrm flipH="1">
            <a:off x="1950563" y="2399608"/>
            <a:ext cx="2032000" cy="2032000"/>
          </a:xfrm>
          <a:prstGeom prst="ellipse">
            <a:avLst/>
          </a:prstGeom>
        </p:spPr>
      </p:pic>
      <p:sp>
        <p:nvSpPr>
          <p:cNvPr id="15" name="Oval 14"/>
          <p:cNvSpPr>
            <a:spLocks noChangeAspect="1"/>
          </p:cNvSpPr>
          <p:nvPr/>
        </p:nvSpPr>
        <p:spPr>
          <a:xfrm>
            <a:off x="1823563" y="2263253"/>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p:cNvPicPr>
          <p:nvPr/>
        </p:nvPicPr>
        <p:blipFill>
          <a:blip r:embed="rId8" cstate="hqprint">
            <a:extLst>
              <a:ext uri="{28A0092B-C50C-407E-A947-70E740481C1C}">
                <a14:useLocalDpi xmlns:a14="http://schemas.microsoft.com/office/drawing/2010/main"/>
              </a:ext>
            </a:extLst>
          </a:blip>
          <a:stretch>
            <a:fillRect/>
          </a:stretch>
        </p:blipFill>
        <p:spPr>
          <a:xfrm>
            <a:off x="5085370" y="2399608"/>
            <a:ext cx="2032000" cy="2032000"/>
          </a:xfrm>
          <a:prstGeom prst="ellipse">
            <a:avLst/>
          </a:prstGeom>
        </p:spPr>
      </p:pic>
      <p:sp>
        <p:nvSpPr>
          <p:cNvPr id="17" name="Oval 16"/>
          <p:cNvSpPr>
            <a:spLocks noChangeAspect="1"/>
          </p:cNvSpPr>
          <p:nvPr/>
        </p:nvSpPr>
        <p:spPr>
          <a:xfrm>
            <a:off x="4958370" y="2260119"/>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1" name="PFE element 74">
            <a:extLst>
              <a:ext uri="{FF2B5EF4-FFF2-40B4-BE49-F238E27FC236}">
                <a16:creationId xmlns:a16="http://schemas.microsoft.com/office/drawing/2014/main" id="{18BFE0C0-5B8E-9040-8E2E-477725751E6D}"/>
              </a:ext>
            </a:extLst>
          </p:cNvPr>
          <p:cNvPicPr>
            <a:picLocks/>
          </p:cNvPicPr>
          <p:nvPr/>
        </p:nvPicPr>
        <p:blipFill>
          <a:blip r:embed="rId3"/>
          <a:stretch>
            <a:fillRect/>
          </a:stretch>
        </p:blipFill>
        <p:spPr>
          <a:xfrm>
            <a:off x="497682" y="1333724"/>
            <a:ext cx="5791200" cy="5524500"/>
          </a:xfrm>
          <a:prstGeom prst="rect">
            <a:avLst/>
          </a:prstGeom>
        </p:spPr>
      </p:pic>
      <p:pic>
        <p:nvPicPr>
          <p:cNvPr id="15" name="PFE element 75">
            <a:extLst>
              <a:ext uri="{FF2B5EF4-FFF2-40B4-BE49-F238E27FC236}">
                <a16:creationId xmlns:a16="http://schemas.microsoft.com/office/drawing/2014/main" id="{320C339D-6922-194F-AC7C-269CF215BAD7}"/>
              </a:ext>
            </a:extLst>
          </p:cNvPr>
          <p:cNvPicPr>
            <a:picLocks/>
          </p:cNvPicPr>
          <p:nvPr/>
        </p:nvPicPr>
        <p:blipFill>
          <a:blip r:embed="rId4"/>
          <a:stretch>
            <a:fillRect/>
          </a:stretch>
        </p:blipFill>
        <p:spPr>
          <a:xfrm>
            <a:off x="150918" y="6361007"/>
            <a:ext cx="711625" cy="355813"/>
          </a:xfrm>
          <a:prstGeom prst="rect">
            <a:avLst/>
          </a:prstGeom>
        </p:spPr>
      </p:pic>
      <p:pic>
        <p:nvPicPr>
          <p:cNvPr id="17" name="PFE element 76">
            <a:extLst>
              <a:ext uri="{FF2B5EF4-FFF2-40B4-BE49-F238E27FC236}">
                <a16:creationId xmlns:a16="http://schemas.microsoft.com/office/drawing/2014/main" id="{798D7628-E371-D54A-A523-EB1393270C7C}"/>
              </a:ext>
            </a:extLst>
          </p:cNvPr>
          <p:cNvPicPr>
            <a:picLocks/>
          </p:cNvPicPr>
          <p:nvPr/>
        </p:nvPicPr>
        <p:blipFill>
          <a:blip r:embed="rId5"/>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78">
            <a:extLst>
              <a:ext uri="{FF2B5EF4-FFF2-40B4-BE49-F238E27FC236}">
                <a16:creationId xmlns:a16="http://schemas.microsoft.com/office/drawing/2014/main" id="{F2827FE4-B317-1B44-B6C2-35009C7A3A17}"/>
              </a:ext>
            </a:extLst>
          </p:cNvPr>
          <p:cNvPicPr>
            <a:picLocks/>
          </p:cNvPicPr>
          <p:nvPr/>
        </p:nvPicPr>
        <p:blipFill>
          <a:blip r:embed="rId6"/>
          <a:stretch>
            <a:fillRect/>
          </a:stretch>
        </p:blipFill>
        <p:spPr>
          <a:xfrm>
            <a:off x="0" y="235333"/>
            <a:ext cx="9144000" cy="1033004"/>
          </a:xfrm>
          <a:prstGeom prst="rect">
            <a:avLst/>
          </a:prstGeom>
        </p:spPr>
      </p:pic>
      <p:cxnSp>
        <p:nvCxnSpPr>
          <p:cNvPr id="10" name="Straight Connector 9"/>
          <p:cNvCxnSpPr>
            <a:cxnSpLocks/>
          </p:cNvCxnSpPr>
          <p:nvPr/>
        </p:nvCxnSpPr>
        <p:spPr>
          <a:xfrm>
            <a:off x="3220540" y="1056367"/>
            <a:ext cx="278767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0" y="1577597"/>
            <a:ext cx="9144000" cy="4716523"/>
          </a:xfrm>
          <a:prstGeom prst="rect">
            <a:avLst/>
          </a:prstGeom>
          <a:solidFill>
            <a:schemeClr val="tx1">
              <a:lumMod val="95000"/>
              <a:lumOff val="5000"/>
            </a:schemeClr>
          </a:solid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58EF354BFE9B4E933AFFB0C316D340" ma:contentTypeVersion="13" ma:contentTypeDescription="Create a new document." ma:contentTypeScope="" ma:versionID="d5bba87db671a2c88999d446022e7665">
  <xsd:schema xmlns:xsd="http://www.w3.org/2001/XMLSchema" xmlns:xs="http://www.w3.org/2001/XMLSchema" xmlns:p="http://schemas.microsoft.com/office/2006/metadata/properties" xmlns:ns2="55e6bc56-dd97-4e48-a9ad-bf18e872b207" xmlns:ns3="688e9407-5fc9-4dfe-876b-708ccfb781f0" targetNamespace="http://schemas.microsoft.com/office/2006/metadata/properties" ma:root="true" ma:fieldsID="303a44b6154629e1ee7936eb6bbca51f" ns2:_="" ns3:_="">
    <xsd:import namespace="55e6bc56-dd97-4e48-a9ad-bf18e872b207"/>
    <xsd:import namespace="688e9407-5fc9-4dfe-876b-708ccfb781f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6bc56-dd97-4e48-a9ad-bf18e872b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c815da9-87c1-4b6e-b354-5107a045dacd"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8e9407-5fc9-4dfe-876b-708ccfb781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4FF16-75E6-49AB-AA84-B2656C3B57BB}"/>
</file>

<file path=customXml/itemProps2.xml><?xml version="1.0" encoding="utf-8"?>
<ds:datastoreItem xmlns:ds="http://schemas.openxmlformats.org/officeDocument/2006/customXml" ds:itemID="{D29E7A06-743A-43EB-A6D2-65A873A44154}"/>
</file>

<file path=docProps/app.xml><?xml version="1.0" encoding="utf-8"?>
<Properties xmlns="http://schemas.openxmlformats.org/officeDocument/2006/extended-properties" xmlns:vt="http://schemas.openxmlformats.org/officeDocument/2006/docPropsVTypes">
  <TotalTime>641</TotalTime>
  <Words>1344</Words>
  <Application>Microsoft Office PowerPoint</Application>
  <PresentationFormat>On-screen Show (4:3)</PresentationFormat>
  <Paragraphs>75</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Montserrat Light</vt:lpstr>
      <vt:lpstr>Montserrat Light</vt:lpstr>
      <vt:lpstr>Verdana</vt:lpstr>
      <vt:lpstr>Office Theme</vt:lpstr>
      <vt:lpstr>PowerPoint Presentation</vt:lpstr>
      <vt:lpstr>PowerPoint Presentation</vt:lpstr>
      <vt:lpstr>PowerPoint Presentation</vt:lpstr>
      <vt:lpstr>PowerPoint Presentation</vt:lpstr>
      <vt:lpstr>opioids</vt:lpstr>
      <vt:lpstr>PowerPoint Presentation</vt:lpstr>
      <vt:lpstr>PowerPoint Presentation</vt:lpstr>
      <vt:lpstr>What questions do you have?</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cp:lastModifiedBy>Cher Hanson</cp:lastModifiedBy>
  <cp:revision>278</cp:revision>
  <dcterms:modified xsi:type="dcterms:W3CDTF">2023-01-09T21:30:45Z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336A71E5-73DF-428B-9E92-F932DFE2D750</vt:lpwstr>
  </property>
  <property fmtid="{D5CDD505-2E9C-101B-9397-08002B2CF9AE}" pid="3" name="ArticulatePath">
    <vt:lpwstr>https://prevention1st-my.sharepoint.com/personal/sara_christensen_prevention_org/Documents/TRAINING/TRAINING FILES/Foundations of YPE/Opioid Lessons/2019 Lessons/FY20 FINAL/Final/2023 UPDDATED LINKS/DEA_OP_MiddleSchoolPPT</vt:lpwstr>
  </property>
</Properties>
</file>